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4" r:id="rId5"/>
    <p:sldId id="260" r:id="rId6"/>
    <p:sldId id="261" r:id="rId7"/>
    <p:sldId id="263" r:id="rId8"/>
    <p:sldId id="262" r:id="rId9"/>
    <p:sldId id="265" r:id="rId10"/>
    <p:sldId id="266" r:id="rId11"/>
    <p:sldId id="267"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671C1-EEDD-3843-ABB8-3F164B2A2ECF}" v="3" dt="2021-07-14T11:47:00.797"/>
    <p1510:client id="{41D5D1D4-7BC9-8974-DF97-743BC35212B2}" v="349" dt="2021-07-14T11:44:08.110"/>
    <p1510:client id="{48FCCB6D-0145-4257-820D-3087D4F27072}" v="217" dt="2021-07-14T11:30:08.486"/>
    <p1510:client id="{60D9423C-7900-662C-F3BC-67872ED5442D}" v="4" dt="2021-07-14T11:48:10.821"/>
    <p1510:client id="{6BED69BC-663F-4B90-E839-6C756D1F7E23}" v="505" dt="2021-07-13T18:27:26.932"/>
    <p1510:client id="{9E927598-A198-4953-AAB3-4FA7B9746B4A}" v="20" dt="2021-07-14T17:55:55.328"/>
    <p1510:client id="{A7E48218-8204-C091-7988-6FC9D092A82D}" v="4313" dt="2021-07-13T20:00:29.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Bailey (NHS Highland)" userId="S::nicola.bailey7@nhsh.nhs.scot::41ea36b1-8b10-4153-b20d-cb7fb2cc21d3" providerId="AD" clId="Web-{6BED69BC-663F-4B90-E839-6C756D1F7E23}"/>
    <pc:docChg chg="addSld modSld sldOrd">
      <pc:chgData name="Nicola Bailey (NHS Highland)" userId="S::nicola.bailey7@nhsh.nhs.scot::41ea36b1-8b10-4153-b20d-cb7fb2cc21d3" providerId="AD" clId="Web-{6BED69BC-663F-4B90-E839-6C756D1F7E23}" dt="2021-07-13T18:27:26.932" v="249" actId="20577"/>
      <pc:docMkLst>
        <pc:docMk/>
      </pc:docMkLst>
      <pc:sldChg chg="modSp">
        <pc:chgData name="Nicola Bailey (NHS Highland)" userId="S::nicola.bailey7@nhsh.nhs.scot::41ea36b1-8b10-4153-b20d-cb7fb2cc21d3" providerId="AD" clId="Web-{6BED69BC-663F-4B90-E839-6C756D1F7E23}" dt="2021-07-13T18:26:29.877" v="216" actId="20577"/>
        <pc:sldMkLst>
          <pc:docMk/>
          <pc:sldMk cId="109857222" sldId="256"/>
        </pc:sldMkLst>
        <pc:spChg chg="mod">
          <ac:chgData name="Nicola Bailey (NHS Highland)" userId="S::nicola.bailey7@nhsh.nhs.scot::41ea36b1-8b10-4153-b20d-cb7fb2cc21d3" providerId="AD" clId="Web-{6BED69BC-663F-4B90-E839-6C756D1F7E23}" dt="2021-07-13T18:26:21.643" v="213" actId="14100"/>
          <ac:spMkLst>
            <pc:docMk/>
            <pc:sldMk cId="109857222" sldId="256"/>
            <ac:spMk id="2" creationId="{00000000-0000-0000-0000-000000000000}"/>
          </ac:spMkLst>
        </pc:spChg>
        <pc:spChg chg="mod">
          <ac:chgData name="Nicola Bailey (NHS Highland)" userId="S::nicola.bailey7@nhsh.nhs.scot::41ea36b1-8b10-4153-b20d-cb7fb2cc21d3" providerId="AD" clId="Web-{6BED69BC-663F-4B90-E839-6C756D1F7E23}" dt="2021-07-13T18:26:29.877" v="216" actId="20577"/>
          <ac:spMkLst>
            <pc:docMk/>
            <pc:sldMk cId="109857222" sldId="256"/>
            <ac:spMk id="3" creationId="{00000000-0000-0000-0000-000000000000}"/>
          </ac:spMkLst>
        </pc:spChg>
      </pc:sldChg>
      <pc:sldChg chg="modSp add ord">
        <pc:chgData name="Nicola Bailey (NHS Highland)" userId="S::nicola.bailey7@nhsh.nhs.scot::41ea36b1-8b10-4153-b20d-cb7fb2cc21d3" providerId="AD" clId="Web-{6BED69BC-663F-4B90-E839-6C756D1F7E23}" dt="2021-07-13T18:01:55.308" v="93" actId="20577"/>
        <pc:sldMkLst>
          <pc:docMk/>
          <pc:sldMk cId="1683892702" sldId="257"/>
        </pc:sldMkLst>
        <pc:spChg chg="mod">
          <ac:chgData name="Nicola Bailey (NHS Highland)" userId="S::nicola.bailey7@nhsh.nhs.scot::41ea36b1-8b10-4153-b20d-cb7fb2cc21d3" providerId="AD" clId="Web-{6BED69BC-663F-4B90-E839-6C756D1F7E23}" dt="2021-07-13T18:01:55.308" v="93" actId="20577"/>
          <ac:spMkLst>
            <pc:docMk/>
            <pc:sldMk cId="1683892702" sldId="257"/>
            <ac:spMk id="2" creationId="{00000000-0000-0000-0000-000000000000}"/>
          </ac:spMkLst>
        </pc:spChg>
      </pc:sldChg>
      <pc:sldChg chg="new">
        <pc:chgData name="Nicola Bailey (NHS Highland)" userId="S::nicola.bailey7@nhsh.nhs.scot::41ea36b1-8b10-4153-b20d-cb7fb2cc21d3" providerId="AD" clId="Web-{6BED69BC-663F-4B90-E839-6C756D1F7E23}" dt="2021-07-13T18:23:45.858" v="133"/>
        <pc:sldMkLst>
          <pc:docMk/>
          <pc:sldMk cId="1329514528" sldId="258"/>
        </pc:sldMkLst>
      </pc:sldChg>
      <pc:sldChg chg="addSp delSp modSp add">
        <pc:chgData name="Nicola Bailey (NHS Highland)" userId="S::nicola.bailey7@nhsh.nhs.scot::41ea36b1-8b10-4153-b20d-cb7fb2cc21d3" providerId="AD" clId="Web-{6BED69BC-663F-4B90-E839-6C756D1F7E23}" dt="2021-07-13T18:27:26.932" v="249" actId="20577"/>
        <pc:sldMkLst>
          <pc:docMk/>
          <pc:sldMk cId="1604040092" sldId="259"/>
        </pc:sldMkLst>
        <pc:spChg chg="mod">
          <ac:chgData name="Nicola Bailey (NHS Highland)" userId="S::nicola.bailey7@nhsh.nhs.scot::41ea36b1-8b10-4153-b20d-cb7fb2cc21d3" providerId="AD" clId="Web-{6BED69BC-663F-4B90-E839-6C756D1F7E23}" dt="2021-07-13T18:25:39.282" v="187" actId="20577"/>
          <ac:spMkLst>
            <pc:docMk/>
            <pc:sldMk cId="1604040092" sldId="259"/>
            <ac:spMk id="2" creationId="{F1A1C1BA-C3E7-4F2B-A45E-36368DE6B7CA}"/>
          </ac:spMkLst>
        </pc:spChg>
        <pc:spChg chg="add mod">
          <ac:chgData name="Nicola Bailey (NHS Highland)" userId="S::nicola.bailey7@nhsh.nhs.scot::41ea36b1-8b10-4153-b20d-cb7fb2cc21d3" providerId="AD" clId="Web-{6BED69BC-663F-4B90-E839-6C756D1F7E23}" dt="2021-07-13T18:27:26.932" v="249" actId="20577"/>
          <ac:spMkLst>
            <pc:docMk/>
            <pc:sldMk cId="1604040092" sldId="259"/>
            <ac:spMk id="19" creationId="{1B30378F-9156-4F83-ABAB-95D4B50E471A}"/>
          </ac:spMkLst>
        </pc:spChg>
        <pc:graphicFrameChg chg="del">
          <ac:chgData name="Nicola Bailey (NHS Highland)" userId="S::nicola.bailey7@nhsh.nhs.scot::41ea36b1-8b10-4153-b20d-cb7fb2cc21d3" providerId="AD" clId="Web-{6BED69BC-663F-4B90-E839-6C756D1F7E23}" dt="2021-07-13T18:24:11.046" v="135"/>
          <ac:graphicFrameMkLst>
            <pc:docMk/>
            <pc:sldMk cId="1604040092" sldId="259"/>
            <ac:graphicFrameMk id="9" creationId="{4CDCA499-6AED-4058-954C-E230114097EF}"/>
          </ac:graphicFrameMkLst>
        </pc:graphicFrameChg>
        <pc:picChg chg="mod">
          <ac:chgData name="Nicola Bailey (NHS Highland)" userId="S::nicola.bailey7@nhsh.nhs.scot::41ea36b1-8b10-4153-b20d-cb7fb2cc21d3" providerId="AD" clId="Web-{6BED69BC-663F-4B90-E839-6C756D1F7E23}" dt="2021-07-13T18:24:27.749" v="136" actId="1076"/>
          <ac:picMkLst>
            <pc:docMk/>
            <pc:sldMk cId="1604040092" sldId="259"/>
            <ac:picMk id="7" creationId="{F2796DB5-6DA4-42B6-B94F-5C788724877D}"/>
          </ac:picMkLst>
        </pc:picChg>
      </pc:sldChg>
    </pc:docChg>
  </pc:docChgLst>
  <pc:docChgLst>
    <pc:chgData name="Nicola Bailey (NHS Highland)" userId="S::nicola.bailey7@nhsh.nhs.scot::41ea36b1-8b10-4153-b20d-cb7fb2cc21d3" providerId="AD" clId="Web-{A7E48218-8204-C091-7988-6FC9D092A82D}"/>
    <pc:docChg chg="addSld delSld modSld">
      <pc:chgData name="Nicola Bailey (NHS Highland)" userId="S::nicola.bailey7@nhsh.nhs.scot::41ea36b1-8b10-4153-b20d-cb7fb2cc21d3" providerId="AD" clId="Web-{A7E48218-8204-C091-7988-6FC9D092A82D}" dt="2021-07-13T20:00:29.432" v="2119" actId="20577"/>
      <pc:docMkLst>
        <pc:docMk/>
      </pc:docMkLst>
      <pc:sldChg chg="modSp">
        <pc:chgData name="Nicola Bailey (NHS Highland)" userId="S::nicola.bailey7@nhsh.nhs.scot::41ea36b1-8b10-4153-b20d-cb7fb2cc21d3" providerId="AD" clId="Web-{A7E48218-8204-C091-7988-6FC9D092A82D}" dt="2021-07-13T19:52:21.916" v="1591" actId="20577"/>
        <pc:sldMkLst>
          <pc:docMk/>
          <pc:sldMk cId="109857222" sldId="256"/>
        </pc:sldMkLst>
        <pc:spChg chg="mod">
          <ac:chgData name="Nicola Bailey (NHS Highland)" userId="S::nicola.bailey7@nhsh.nhs.scot::41ea36b1-8b10-4153-b20d-cb7fb2cc21d3" providerId="AD" clId="Web-{A7E48218-8204-C091-7988-6FC9D092A82D}" dt="2021-07-13T19:52:21.916" v="1591" actId="20577"/>
          <ac:spMkLst>
            <pc:docMk/>
            <pc:sldMk cId="109857222" sldId="256"/>
            <ac:spMk id="3" creationId="{00000000-0000-0000-0000-000000000000}"/>
          </ac:spMkLst>
        </pc:spChg>
      </pc:sldChg>
      <pc:sldChg chg="addSp delSp modSp">
        <pc:chgData name="Nicola Bailey (NHS Highland)" userId="S::nicola.bailey7@nhsh.nhs.scot::41ea36b1-8b10-4153-b20d-cb7fb2cc21d3" providerId="AD" clId="Web-{A7E48218-8204-C091-7988-6FC9D092A82D}" dt="2021-07-13T19:07:50.885" v="1309" actId="14100"/>
        <pc:sldMkLst>
          <pc:docMk/>
          <pc:sldMk cId="1683892702" sldId="257"/>
        </pc:sldMkLst>
        <pc:picChg chg="del">
          <ac:chgData name="Nicola Bailey (NHS Highland)" userId="S::nicola.bailey7@nhsh.nhs.scot::41ea36b1-8b10-4153-b20d-cb7fb2cc21d3" providerId="AD" clId="Web-{A7E48218-8204-C091-7988-6FC9D092A82D}" dt="2021-07-13T19:06:42.789" v="1301"/>
          <ac:picMkLst>
            <pc:docMk/>
            <pc:sldMk cId="1683892702" sldId="257"/>
            <ac:picMk id="4" creationId="{F47EA363-6B3B-4F98-B582-5035B98CE05B}"/>
          </ac:picMkLst>
        </pc:picChg>
        <pc:picChg chg="add del mod">
          <ac:chgData name="Nicola Bailey (NHS Highland)" userId="S::nicola.bailey7@nhsh.nhs.scot::41ea36b1-8b10-4153-b20d-cb7fb2cc21d3" providerId="AD" clId="Web-{A7E48218-8204-C091-7988-6FC9D092A82D}" dt="2021-07-13T19:06:51.883" v="1303"/>
          <ac:picMkLst>
            <pc:docMk/>
            <pc:sldMk cId="1683892702" sldId="257"/>
            <ac:picMk id="5" creationId="{7ABB3994-C44A-4C46-BE0C-6540773A25E9}"/>
          </ac:picMkLst>
        </pc:picChg>
        <pc:picChg chg="add mod">
          <ac:chgData name="Nicola Bailey (NHS Highland)" userId="S::nicola.bailey7@nhsh.nhs.scot::41ea36b1-8b10-4153-b20d-cb7fb2cc21d3" providerId="AD" clId="Web-{A7E48218-8204-C091-7988-6FC9D092A82D}" dt="2021-07-13T19:07:50.885" v="1309" actId="14100"/>
          <ac:picMkLst>
            <pc:docMk/>
            <pc:sldMk cId="1683892702" sldId="257"/>
            <ac:picMk id="6" creationId="{2DA7F8D0-C4A6-467E-919C-CFA6589D4E4D}"/>
          </ac:picMkLst>
        </pc:picChg>
      </pc:sldChg>
      <pc:sldChg chg="modSp del">
        <pc:chgData name="Nicola Bailey (NHS Highland)" userId="S::nicola.bailey7@nhsh.nhs.scot::41ea36b1-8b10-4153-b20d-cb7fb2cc21d3" providerId="AD" clId="Web-{A7E48218-8204-C091-7988-6FC9D092A82D}" dt="2021-07-13T19:37:52.686" v="1394"/>
        <pc:sldMkLst>
          <pc:docMk/>
          <pc:sldMk cId="1329514528" sldId="258"/>
        </pc:sldMkLst>
        <pc:spChg chg="mod">
          <ac:chgData name="Nicola Bailey (NHS Highland)" userId="S::nicola.bailey7@nhsh.nhs.scot::41ea36b1-8b10-4153-b20d-cb7fb2cc21d3" providerId="AD" clId="Web-{A7E48218-8204-C091-7988-6FC9D092A82D}" dt="2021-07-13T18:31:39.349" v="48" actId="20577"/>
          <ac:spMkLst>
            <pc:docMk/>
            <pc:sldMk cId="1329514528" sldId="258"/>
            <ac:spMk id="2" creationId="{A1FEC12F-E827-4143-ABA0-F7E6C956545B}"/>
          </ac:spMkLst>
        </pc:spChg>
        <pc:spChg chg="mod">
          <ac:chgData name="Nicola Bailey (NHS Highland)" userId="S::nicola.bailey7@nhsh.nhs.scot::41ea36b1-8b10-4153-b20d-cb7fb2cc21d3" providerId="AD" clId="Web-{A7E48218-8204-C091-7988-6FC9D092A82D}" dt="2021-07-13T18:32:42.929" v="142" actId="20577"/>
          <ac:spMkLst>
            <pc:docMk/>
            <pc:sldMk cId="1329514528" sldId="258"/>
            <ac:spMk id="3" creationId="{94949F2E-AC3A-401B-9C4C-87B29A28C58C}"/>
          </ac:spMkLst>
        </pc:spChg>
      </pc:sldChg>
      <pc:sldChg chg="addSp modSp">
        <pc:chgData name="Nicola Bailey (NHS Highland)" userId="S::nicola.bailey7@nhsh.nhs.scot::41ea36b1-8b10-4153-b20d-cb7fb2cc21d3" providerId="AD" clId="Web-{A7E48218-8204-C091-7988-6FC9D092A82D}" dt="2021-07-13T18:31:21.536" v="6" actId="14100"/>
        <pc:sldMkLst>
          <pc:docMk/>
          <pc:sldMk cId="1604040092" sldId="259"/>
        </pc:sldMkLst>
        <pc:picChg chg="add mod">
          <ac:chgData name="Nicola Bailey (NHS Highland)" userId="S::nicola.bailey7@nhsh.nhs.scot::41ea36b1-8b10-4153-b20d-cb7fb2cc21d3" providerId="AD" clId="Web-{A7E48218-8204-C091-7988-6FC9D092A82D}" dt="2021-07-13T18:31:21.536" v="6" actId="14100"/>
          <ac:picMkLst>
            <pc:docMk/>
            <pc:sldMk cId="1604040092" sldId="259"/>
            <ac:picMk id="3" creationId="{C72B352D-09B3-4C33-BEA2-B24FC0932782}"/>
          </ac:picMkLst>
        </pc:picChg>
      </pc:sldChg>
      <pc:sldChg chg="modSp new">
        <pc:chgData name="Nicola Bailey (NHS Highland)" userId="S::nicola.bailey7@nhsh.nhs.scot::41ea36b1-8b10-4153-b20d-cb7fb2cc21d3" providerId="AD" clId="Web-{A7E48218-8204-C091-7988-6FC9D092A82D}" dt="2021-07-13T19:59:17.790" v="2029" actId="20577"/>
        <pc:sldMkLst>
          <pc:docMk/>
          <pc:sldMk cId="2800597961" sldId="260"/>
        </pc:sldMkLst>
        <pc:spChg chg="mod">
          <ac:chgData name="Nicola Bailey (NHS Highland)" userId="S::nicola.bailey7@nhsh.nhs.scot::41ea36b1-8b10-4153-b20d-cb7fb2cc21d3" providerId="AD" clId="Web-{A7E48218-8204-C091-7988-6FC9D092A82D}" dt="2021-07-13T19:54:30.158" v="1730" actId="20577"/>
          <ac:spMkLst>
            <pc:docMk/>
            <pc:sldMk cId="2800597961" sldId="260"/>
            <ac:spMk id="2" creationId="{76330987-413C-4EA7-B53D-6022AF72527C}"/>
          </ac:spMkLst>
        </pc:spChg>
        <pc:spChg chg="mod">
          <ac:chgData name="Nicola Bailey (NHS Highland)" userId="S::nicola.bailey7@nhsh.nhs.scot::41ea36b1-8b10-4153-b20d-cb7fb2cc21d3" providerId="AD" clId="Web-{A7E48218-8204-C091-7988-6FC9D092A82D}" dt="2021-07-13T19:59:17.790" v="2029" actId="20577"/>
          <ac:spMkLst>
            <pc:docMk/>
            <pc:sldMk cId="2800597961" sldId="260"/>
            <ac:spMk id="3" creationId="{2CFF637C-24C1-4039-9A6B-04516A72F368}"/>
          </ac:spMkLst>
        </pc:spChg>
      </pc:sldChg>
      <pc:sldChg chg="modSp new">
        <pc:chgData name="Nicola Bailey (NHS Highland)" userId="S::nicola.bailey7@nhsh.nhs.scot::41ea36b1-8b10-4153-b20d-cb7fb2cc21d3" providerId="AD" clId="Web-{A7E48218-8204-C091-7988-6FC9D092A82D}" dt="2021-07-13T19:58:37.648" v="1963" actId="20577"/>
        <pc:sldMkLst>
          <pc:docMk/>
          <pc:sldMk cId="2621878284" sldId="261"/>
        </pc:sldMkLst>
        <pc:spChg chg="mod">
          <ac:chgData name="Nicola Bailey (NHS Highland)" userId="S::nicola.bailey7@nhsh.nhs.scot::41ea36b1-8b10-4153-b20d-cb7fb2cc21d3" providerId="AD" clId="Web-{A7E48218-8204-C091-7988-6FC9D092A82D}" dt="2021-07-13T18:37:20.248" v="601" actId="20577"/>
          <ac:spMkLst>
            <pc:docMk/>
            <pc:sldMk cId="2621878284" sldId="261"/>
            <ac:spMk id="2" creationId="{EC880DCB-38A0-4152-BF8A-02A58F321B7E}"/>
          </ac:spMkLst>
        </pc:spChg>
        <pc:spChg chg="mod">
          <ac:chgData name="Nicola Bailey (NHS Highland)" userId="S::nicola.bailey7@nhsh.nhs.scot::41ea36b1-8b10-4153-b20d-cb7fb2cc21d3" providerId="AD" clId="Web-{A7E48218-8204-C091-7988-6FC9D092A82D}" dt="2021-07-13T19:58:37.648" v="1963" actId="20577"/>
          <ac:spMkLst>
            <pc:docMk/>
            <pc:sldMk cId="2621878284" sldId="261"/>
            <ac:spMk id="3" creationId="{7D79941E-A763-4A61-9A89-58B4418574BC}"/>
          </ac:spMkLst>
        </pc:spChg>
      </pc:sldChg>
      <pc:sldChg chg="modSp new">
        <pc:chgData name="Nicola Bailey (NHS Highland)" userId="S::nicola.bailey7@nhsh.nhs.scot::41ea36b1-8b10-4153-b20d-cb7fb2cc21d3" providerId="AD" clId="Web-{A7E48218-8204-C091-7988-6FC9D092A82D}" dt="2021-07-13T19:48:11.674" v="1537" actId="20577"/>
        <pc:sldMkLst>
          <pc:docMk/>
          <pc:sldMk cId="2671466317" sldId="262"/>
        </pc:sldMkLst>
        <pc:spChg chg="mod">
          <ac:chgData name="Nicola Bailey (NHS Highland)" userId="S::nicola.bailey7@nhsh.nhs.scot::41ea36b1-8b10-4153-b20d-cb7fb2cc21d3" providerId="AD" clId="Web-{A7E48218-8204-C091-7988-6FC9D092A82D}" dt="2021-07-13T18:40:18.799" v="824" actId="20577"/>
          <ac:spMkLst>
            <pc:docMk/>
            <pc:sldMk cId="2671466317" sldId="262"/>
            <ac:spMk id="2" creationId="{108E8E7F-D20F-47C1-9D06-D53316FD0548}"/>
          </ac:spMkLst>
        </pc:spChg>
        <pc:spChg chg="mod">
          <ac:chgData name="Nicola Bailey (NHS Highland)" userId="S::nicola.bailey7@nhsh.nhs.scot::41ea36b1-8b10-4153-b20d-cb7fb2cc21d3" providerId="AD" clId="Web-{A7E48218-8204-C091-7988-6FC9D092A82D}" dt="2021-07-13T19:48:11.674" v="1537" actId="20577"/>
          <ac:spMkLst>
            <pc:docMk/>
            <pc:sldMk cId="2671466317" sldId="262"/>
            <ac:spMk id="3" creationId="{35FA0C88-03A8-44BB-B9FD-F583F1BED8CB}"/>
          </ac:spMkLst>
        </pc:spChg>
      </pc:sldChg>
      <pc:sldChg chg="modSp new">
        <pc:chgData name="Nicola Bailey (NHS Highland)" userId="S::nicola.bailey7@nhsh.nhs.scot::41ea36b1-8b10-4153-b20d-cb7fb2cc21d3" providerId="AD" clId="Web-{A7E48218-8204-C091-7988-6FC9D092A82D}" dt="2021-07-13T20:00:29.432" v="2119" actId="20577"/>
        <pc:sldMkLst>
          <pc:docMk/>
          <pc:sldMk cId="1687007479" sldId="263"/>
        </pc:sldMkLst>
        <pc:spChg chg="mod">
          <ac:chgData name="Nicola Bailey (NHS Highland)" userId="S::nicola.bailey7@nhsh.nhs.scot::41ea36b1-8b10-4153-b20d-cb7fb2cc21d3" providerId="AD" clId="Web-{A7E48218-8204-C091-7988-6FC9D092A82D}" dt="2021-07-13T18:42:55.100" v="974" actId="20577"/>
          <ac:spMkLst>
            <pc:docMk/>
            <pc:sldMk cId="1687007479" sldId="263"/>
            <ac:spMk id="2" creationId="{1D62AE0E-7AA5-4424-8FC8-401896EE57F2}"/>
          </ac:spMkLst>
        </pc:spChg>
        <pc:spChg chg="mod">
          <ac:chgData name="Nicola Bailey (NHS Highland)" userId="S::nicola.bailey7@nhsh.nhs.scot::41ea36b1-8b10-4153-b20d-cb7fb2cc21d3" providerId="AD" clId="Web-{A7E48218-8204-C091-7988-6FC9D092A82D}" dt="2021-07-13T20:00:29.432" v="2119" actId="20577"/>
          <ac:spMkLst>
            <pc:docMk/>
            <pc:sldMk cId="1687007479" sldId="263"/>
            <ac:spMk id="3" creationId="{C0E56E60-E815-4015-B3AC-ADFD29770D72}"/>
          </ac:spMkLst>
        </pc:spChg>
      </pc:sldChg>
      <pc:sldChg chg="modSp new">
        <pc:chgData name="Nicola Bailey (NHS Highland)" userId="S::nicola.bailey7@nhsh.nhs.scot::41ea36b1-8b10-4153-b20d-cb7fb2cc21d3" providerId="AD" clId="Web-{A7E48218-8204-C091-7988-6FC9D092A82D}" dt="2021-07-13T19:54:16.298" v="1722" actId="20577"/>
        <pc:sldMkLst>
          <pc:docMk/>
          <pc:sldMk cId="4148897403" sldId="264"/>
        </pc:sldMkLst>
        <pc:spChg chg="mod">
          <ac:chgData name="Nicola Bailey (NHS Highland)" userId="S::nicola.bailey7@nhsh.nhs.scot::41ea36b1-8b10-4153-b20d-cb7fb2cc21d3" providerId="AD" clId="Web-{A7E48218-8204-C091-7988-6FC9D092A82D}" dt="2021-07-13T19:52:51.828" v="1623" actId="20577"/>
          <ac:spMkLst>
            <pc:docMk/>
            <pc:sldMk cId="4148897403" sldId="264"/>
            <ac:spMk id="2" creationId="{6AA3B2FA-DCF5-4E59-9830-F8458E99D66D}"/>
          </ac:spMkLst>
        </pc:spChg>
        <pc:spChg chg="mod">
          <ac:chgData name="Nicola Bailey (NHS Highland)" userId="S::nicola.bailey7@nhsh.nhs.scot::41ea36b1-8b10-4153-b20d-cb7fb2cc21d3" providerId="AD" clId="Web-{A7E48218-8204-C091-7988-6FC9D092A82D}" dt="2021-07-13T19:54:16.298" v="1722" actId="20577"/>
          <ac:spMkLst>
            <pc:docMk/>
            <pc:sldMk cId="4148897403" sldId="264"/>
            <ac:spMk id="3" creationId="{5C29B948-A8B2-4055-B8DB-3EE8050A3B96}"/>
          </ac:spMkLst>
        </pc:spChg>
      </pc:sldChg>
      <pc:sldChg chg="modSp new">
        <pc:chgData name="Nicola Bailey (NHS Highland)" userId="S::nicola.bailey7@nhsh.nhs.scot::41ea36b1-8b10-4153-b20d-cb7fb2cc21d3" providerId="AD" clId="Web-{A7E48218-8204-C091-7988-6FC9D092A82D}" dt="2021-07-13T19:46:29.890" v="1425" actId="20577"/>
        <pc:sldMkLst>
          <pc:docMk/>
          <pc:sldMk cId="1397620127" sldId="265"/>
        </pc:sldMkLst>
        <pc:spChg chg="mod">
          <ac:chgData name="Nicola Bailey (NHS Highland)" userId="S::nicola.bailey7@nhsh.nhs.scot::41ea36b1-8b10-4153-b20d-cb7fb2cc21d3" providerId="AD" clId="Web-{A7E48218-8204-C091-7988-6FC9D092A82D}" dt="2021-07-13T19:38:04.436" v="1398" actId="20577"/>
          <ac:spMkLst>
            <pc:docMk/>
            <pc:sldMk cId="1397620127" sldId="265"/>
            <ac:spMk id="2" creationId="{C2247FAF-29A1-42E4-BDE1-D1099663BEBA}"/>
          </ac:spMkLst>
        </pc:spChg>
        <pc:spChg chg="mod">
          <ac:chgData name="Nicola Bailey (NHS Highland)" userId="S::nicola.bailey7@nhsh.nhs.scot::41ea36b1-8b10-4153-b20d-cb7fb2cc21d3" providerId="AD" clId="Web-{A7E48218-8204-C091-7988-6FC9D092A82D}" dt="2021-07-13T19:46:29.890" v="1425" actId="20577"/>
          <ac:spMkLst>
            <pc:docMk/>
            <pc:sldMk cId="1397620127" sldId="265"/>
            <ac:spMk id="3" creationId="{F7A4A87F-9E09-49CA-B283-7732626079AA}"/>
          </ac:spMkLst>
        </pc:spChg>
      </pc:sldChg>
      <pc:sldChg chg="addSp delSp modSp new">
        <pc:chgData name="Nicola Bailey (NHS Highland)" userId="S::nicola.bailey7@nhsh.nhs.scot::41ea36b1-8b10-4153-b20d-cb7fb2cc21d3" providerId="AD" clId="Web-{A7E48218-8204-C091-7988-6FC9D092A82D}" dt="2021-07-13T19:51:34.336" v="1571" actId="1076"/>
        <pc:sldMkLst>
          <pc:docMk/>
          <pc:sldMk cId="2043800005" sldId="266"/>
        </pc:sldMkLst>
        <pc:spChg chg="del">
          <ac:chgData name="Nicola Bailey (NHS Highland)" userId="S::nicola.bailey7@nhsh.nhs.scot::41ea36b1-8b10-4153-b20d-cb7fb2cc21d3" providerId="AD" clId="Web-{A7E48218-8204-C091-7988-6FC9D092A82D}" dt="2021-07-13T19:50:56.695" v="1559"/>
          <ac:spMkLst>
            <pc:docMk/>
            <pc:sldMk cId="2043800005" sldId="266"/>
            <ac:spMk id="3" creationId="{CD3D6352-1620-4472-B599-AF849B0C8FAF}"/>
          </ac:spMkLst>
        </pc:spChg>
        <pc:picChg chg="add mod ord">
          <ac:chgData name="Nicola Bailey (NHS Highland)" userId="S::nicola.bailey7@nhsh.nhs.scot::41ea36b1-8b10-4153-b20d-cb7fb2cc21d3" providerId="AD" clId="Web-{A7E48218-8204-C091-7988-6FC9D092A82D}" dt="2021-07-13T19:51:34.336" v="1571" actId="1076"/>
          <ac:picMkLst>
            <pc:docMk/>
            <pc:sldMk cId="2043800005" sldId="266"/>
            <ac:picMk id="4" creationId="{25D520F5-D230-4967-AB41-BF582731E13F}"/>
          </ac:picMkLst>
        </pc:picChg>
      </pc:sldChg>
      <pc:sldChg chg="new">
        <pc:chgData name="Nicola Bailey (NHS Highland)" userId="S::nicola.bailey7@nhsh.nhs.scot::41ea36b1-8b10-4153-b20d-cb7fb2cc21d3" providerId="AD" clId="Web-{A7E48218-8204-C091-7988-6FC9D092A82D}" dt="2021-07-13T19:48:23.924" v="1538"/>
        <pc:sldMkLst>
          <pc:docMk/>
          <pc:sldMk cId="2955968795" sldId="267"/>
        </pc:sldMkLst>
      </pc:sldChg>
    </pc:docChg>
  </pc:docChgLst>
  <pc:docChgLst>
    <pc:chgData name="Stephen Gilbert (NHS Highland)" userId="S::stephen.gilbert@nhsh.nhs.scot::5303f55a-aaa0-4d4b-b99e-4a1d3ddbd5fb" providerId="AD" clId="Web-{9E927598-A198-4953-AAB3-4FA7B9746B4A}"/>
    <pc:docChg chg="modSld">
      <pc:chgData name="Stephen Gilbert (NHS Highland)" userId="S::stephen.gilbert@nhsh.nhs.scot::5303f55a-aaa0-4d4b-b99e-4a1d3ddbd5fb" providerId="AD" clId="Web-{9E927598-A198-4953-AAB3-4FA7B9746B4A}" dt="2021-07-14T17:55:55.328" v="17" actId="20577"/>
      <pc:docMkLst>
        <pc:docMk/>
      </pc:docMkLst>
      <pc:sldChg chg="modSp">
        <pc:chgData name="Stephen Gilbert (NHS Highland)" userId="S::stephen.gilbert@nhsh.nhs.scot::5303f55a-aaa0-4d4b-b99e-4a1d3ddbd5fb" providerId="AD" clId="Web-{9E927598-A198-4953-AAB3-4FA7B9746B4A}" dt="2021-07-14T17:50:00.985" v="3" actId="20577"/>
        <pc:sldMkLst>
          <pc:docMk/>
          <pc:sldMk cId="1604040092" sldId="259"/>
        </pc:sldMkLst>
        <pc:spChg chg="mod">
          <ac:chgData name="Stephen Gilbert (NHS Highland)" userId="S::stephen.gilbert@nhsh.nhs.scot::5303f55a-aaa0-4d4b-b99e-4a1d3ddbd5fb" providerId="AD" clId="Web-{9E927598-A198-4953-AAB3-4FA7B9746B4A}" dt="2021-07-14T17:50:00.985" v="3" actId="20577"/>
          <ac:spMkLst>
            <pc:docMk/>
            <pc:sldMk cId="1604040092" sldId="259"/>
            <ac:spMk id="2" creationId="{F1A1C1BA-C3E7-4F2B-A45E-36368DE6B7CA}"/>
          </ac:spMkLst>
        </pc:spChg>
      </pc:sldChg>
      <pc:sldChg chg="modSp">
        <pc:chgData name="Stephen Gilbert (NHS Highland)" userId="S::stephen.gilbert@nhsh.nhs.scot::5303f55a-aaa0-4d4b-b99e-4a1d3ddbd5fb" providerId="AD" clId="Web-{9E927598-A198-4953-AAB3-4FA7B9746B4A}" dt="2021-07-14T17:55:55.328" v="17" actId="20577"/>
        <pc:sldMkLst>
          <pc:docMk/>
          <pc:sldMk cId="2621878284" sldId="261"/>
        </pc:sldMkLst>
        <pc:graphicFrameChg chg="modGraphic">
          <ac:chgData name="Stephen Gilbert (NHS Highland)" userId="S::stephen.gilbert@nhsh.nhs.scot::5303f55a-aaa0-4d4b-b99e-4a1d3ddbd5fb" providerId="AD" clId="Web-{9E927598-A198-4953-AAB3-4FA7B9746B4A}" dt="2021-07-14T17:55:55.328" v="17" actId="20577"/>
          <ac:graphicFrameMkLst>
            <pc:docMk/>
            <pc:sldMk cId="2621878284" sldId="261"/>
            <ac:graphicFrameMk id="7" creationId="{0E8C4303-A5D0-4184-A6C1-02C260854ECA}"/>
          </ac:graphicFrameMkLst>
        </pc:graphicFrameChg>
      </pc:sldChg>
    </pc:docChg>
  </pc:docChgLst>
  <pc:docChgLst>
    <pc:chgData name="Nicola Bailey (NHS Highland)" userId="S::nicola.bailey7@nhsh.nhs.scot::41ea36b1-8b10-4153-b20d-cb7fb2cc21d3" providerId="AD" clId="Web-{046671C1-EEDD-3843-ABB8-3F164B2A2ECF}"/>
    <pc:docChg chg="modSld">
      <pc:chgData name="Nicola Bailey (NHS Highland)" userId="S::nicola.bailey7@nhsh.nhs.scot::41ea36b1-8b10-4153-b20d-cb7fb2cc21d3" providerId="AD" clId="Web-{046671C1-EEDD-3843-ABB8-3F164B2A2ECF}" dt="2021-07-14T11:46:49.422" v="0" actId="20577"/>
      <pc:docMkLst>
        <pc:docMk/>
      </pc:docMkLst>
      <pc:sldChg chg="modSp">
        <pc:chgData name="Nicola Bailey (NHS Highland)" userId="S::nicola.bailey7@nhsh.nhs.scot::41ea36b1-8b10-4153-b20d-cb7fb2cc21d3" providerId="AD" clId="Web-{046671C1-EEDD-3843-ABB8-3F164B2A2ECF}" dt="2021-07-14T11:46:49.422" v="0" actId="20577"/>
        <pc:sldMkLst>
          <pc:docMk/>
          <pc:sldMk cId="1397620127" sldId="265"/>
        </pc:sldMkLst>
        <pc:spChg chg="mod">
          <ac:chgData name="Nicola Bailey (NHS Highland)" userId="S::nicola.bailey7@nhsh.nhs.scot::41ea36b1-8b10-4153-b20d-cb7fb2cc21d3" providerId="AD" clId="Web-{046671C1-EEDD-3843-ABB8-3F164B2A2ECF}" dt="2021-07-14T11:46:49.422" v="0" actId="20577"/>
          <ac:spMkLst>
            <pc:docMk/>
            <pc:sldMk cId="1397620127" sldId="265"/>
            <ac:spMk id="85" creationId="{AE3AF654-0E60-4E16-92F9-D8186CEDFBAD}"/>
          </ac:spMkLst>
        </pc:spChg>
      </pc:sldChg>
    </pc:docChg>
  </pc:docChgLst>
  <pc:docChgLst>
    <pc:chgData name="Nicola Bailey (NHS Highland)" userId="S::nicola.bailey7@nhsh.nhs.scot::41ea36b1-8b10-4153-b20d-cb7fb2cc21d3" providerId="AD" clId="Web-{41D5D1D4-7BC9-8974-DF97-743BC35212B2}"/>
    <pc:docChg chg="addSld modSld">
      <pc:chgData name="Nicola Bailey (NHS Highland)" userId="S::nicola.bailey7@nhsh.nhs.scot::41ea36b1-8b10-4153-b20d-cb7fb2cc21d3" providerId="AD" clId="Web-{41D5D1D4-7BC9-8974-DF97-743BC35212B2}" dt="2021-07-14T11:44:08.110" v="187" actId="20577"/>
      <pc:docMkLst>
        <pc:docMk/>
      </pc:docMkLst>
      <pc:sldChg chg="modSp">
        <pc:chgData name="Nicola Bailey (NHS Highland)" userId="S::nicola.bailey7@nhsh.nhs.scot::41ea36b1-8b10-4153-b20d-cb7fb2cc21d3" providerId="AD" clId="Web-{41D5D1D4-7BC9-8974-DF97-743BC35212B2}" dt="2021-07-14T11:35:39.411" v="49" actId="20577"/>
        <pc:sldMkLst>
          <pc:docMk/>
          <pc:sldMk cId="109857222" sldId="256"/>
        </pc:sldMkLst>
        <pc:spChg chg="mod">
          <ac:chgData name="Nicola Bailey (NHS Highland)" userId="S::nicola.bailey7@nhsh.nhs.scot::41ea36b1-8b10-4153-b20d-cb7fb2cc21d3" providerId="AD" clId="Web-{41D5D1D4-7BC9-8974-DF97-743BC35212B2}" dt="2021-07-14T11:34:32.113" v="0" actId="20577"/>
          <ac:spMkLst>
            <pc:docMk/>
            <pc:sldMk cId="109857222" sldId="256"/>
            <ac:spMk id="2" creationId="{00000000-0000-0000-0000-000000000000}"/>
          </ac:spMkLst>
        </pc:spChg>
        <pc:spChg chg="mod">
          <ac:chgData name="Nicola Bailey (NHS Highland)" userId="S::nicola.bailey7@nhsh.nhs.scot::41ea36b1-8b10-4153-b20d-cb7fb2cc21d3" providerId="AD" clId="Web-{41D5D1D4-7BC9-8974-DF97-743BC35212B2}" dt="2021-07-14T11:35:39.411" v="49" actId="20577"/>
          <ac:spMkLst>
            <pc:docMk/>
            <pc:sldMk cId="109857222" sldId="256"/>
            <ac:spMk id="3" creationId="{00000000-0000-0000-0000-000000000000}"/>
          </ac:spMkLst>
        </pc:spChg>
      </pc:sldChg>
      <pc:sldChg chg="modSp">
        <pc:chgData name="Nicola Bailey (NHS Highland)" userId="S::nicola.bailey7@nhsh.nhs.scot::41ea36b1-8b10-4153-b20d-cb7fb2cc21d3" providerId="AD" clId="Web-{41D5D1D4-7BC9-8974-DF97-743BC35212B2}" dt="2021-07-14T11:36:14.131" v="61" actId="20577"/>
        <pc:sldMkLst>
          <pc:docMk/>
          <pc:sldMk cId="4148897403" sldId="264"/>
        </pc:sldMkLst>
        <pc:spChg chg="mod">
          <ac:chgData name="Nicola Bailey (NHS Highland)" userId="S::nicola.bailey7@nhsh.nhs.scot::41ea36b1-8b10-4153-b20d-cb7fb2cc21d3" providerId="AD" clId="Web-{41D5D1D4-7BC9-8974-DF97-743BC35212B2}" dt="2021-07-14T11:36:14.131" v="61" actId="20577"/>
          <ac:spMkLst>
            <pc:docMk/>
            <pc:sldMk cId="4148897403" sldId="264"/>
            <ac:spMk id="3" creationId="{5C29B948-A8B2-4055-B8DB-3EE8050A3B96}"/>
          </ac:spMkLst>
        </pc:spChg>
      </pc:sldChg>
      <pc:sldChg chg="addSp delSp modSp mod setBg">
        <pc:chgData name="Nicola Bailey (NHS Highland)" userId="S::nicola.bailey7@nhsh.nhs.scot::41ea36b1-8b10-4153-b20d-cb7fb2cc21d3" providerId="AD" clId="Web-{41D5D1D4-7BC9-8974-DF97-743BC35212B2}" dt="2021-07-14T11:40:51.450" v="88" actId="14100"/>
        <pc:sldMkLst>
          <pc:docMk/>
          <pc:sldMk cId="1397620127" sldId="265"/>
        </pc:sldMkLst>
        <pc:spChg chg="mod">
          <ac:chgData name="Nicola Bailey (NHS Highland)" userId="S::nicola.bailey7@nhsh.nhs.scot::41ea36b1-8b10-4153-b20d-cb7fb2cc21d3" providerId="AD" clId="Web-{41D5D1D4-7BC9-8974-DF97-743BC35212B2}" dt="2021-07-14T11:37:44.289" v="68"/>
          <ac:spMkLst>
            <pc:docMk/>
            <pc:sldMk cId="1397620127" sldId="265"/>
            <ac:spMk id="2" creationId="{C2247FAF-29A1-42E4-BDE1-D1099663BEBA}"/>
          </ac:spMkLst>
        </pc:spChg>
        <pc:spChg chg="add del">
          <ac:chgData name="Nicola Bailey (NHS Highland)" userId="S::nicola.bailey7@nhsh.nhs.scot::41ea36b1-8b10-4153-b20d-cb7fb2cc21d3" providerId="AD" clId="Web-{41D5D1D4-7BC9-8974-DF97-743BC35212B2}" dt="2021-07-14T11:37:44.289" v="68"/>
          <ac:spMkLst>
            <pc:docMk/>
            <pc:sldMk cId="1397620127" sldId="265"/>
            <ac:spMk id="3" creationId="{F7A4A87F-9E09-49CA-B283-7732626079AA}"/>
          </ac:spMkLst>
        </pc:spChg>
        <pc:spChg chg="add del">
          <ac:chgData name="Nicola Bailey (NHS Highland)" userId="S::nicola.bailey7@nhsh.nhs.scot::41ea36b1-8b10-4153-b20d-cb7fb2cc21d3" providerId="AD" clId="Web-{41D5D1D4-7BC9-8974-DF97-743BC35212B2}" dt="2021-07-14T11:37:27.711" v="63"/>
          <ac:spMkLst>
            <pc:docMk/>
            <pc:sldMk cId="1397620127" sldId="265"/>
            <ac:spMk id="6" creationId="{7517A47C-B2E5-4B79-8061-D74B1311AF6E}"/>
          </ac:spMkLst>
        </pc:spChg>
        <pc:spChg chg="add del">
          <ac:chgData name="Nicola Bailey (NHS Highland)" userId="S::nicola.bailey7@nhsh.nhs.scot::41ea36b1-8b10-4153-b20d-cb7fb2cc21d3" providerId="AD" clId="Web-{41D5D1D4-7BC9-8974-DF97-743BC35212B2}" dt="2021-07-14T11:37:27.711" v="63"/>
          <ac:spMkLst>
            <pc:docMk/>
            <pc:sldMk cId="1397620127" sldId="265"/>
            <ac:spMk id="7" creationId="{C505E780-2083-4CB5-A42A-5E0E2908ECC3}"/>
          </ac:spMkLst>
        </pc:spChg>
        <pc:spChg chg="add del">
          <ac:chgData name="Nicola Bailey (NHS Highland)" userId="S::nicola.bailey7@nhsh.nhs.scot::41ea36b1-8b10-4153-b20d-cb7fb2cc21d3" providerId="AD" clId="Web-{41D5D1D4-7BC9-8974-DF97-743BC35212B2}" dt="2021-07-14T11:37:40.305" v="65"/>
          <ac:spMkLst>
            <pc:docMk/>
            <pc:sldMk cId="1397620127" sldId="265"/>
            <ac:spMk id="10" creationId="{C05CBC3C-2E5A-4839-8B9B-2E5A6ADF0F58}"/>
          </ac:spMkLst>
        </pc:spChg>
        <pc:spChg chg="add del">
          <ac:chgData name="Nicola Bailey (NHS Highland)" userId="S::nicola.bailey7@nhsh.nhs.scot::41ea36b1-8b10-4153-b20d-cb7fb2cc21d3" providerId="AD" clId="Web-{41D5D1D4-7BC9-8974-DF97-743BC35212B2}" dt="2021-07-14T11:37:40.305" v="65"/>
          <ac:spMkLst>
            <pc:docMk/>
            <pc:sldMk cId="1397620127" sldId="265"/>
            <ac:spMk id="12" creationId="{DB5B423A-57CC-4C58-AA26-8E2E862B03A0}"/>
          </ac:spMkLst>
        </pc:spChg>
        <pc:spChg chg="add del">
          <ac:chgData name="Nicola Bailey (NHS Highland)" userId="S::nicola.bailey7@nhsh.nhs.scot::41ea36b1-8b10-4153-b20d-cb7fb2cc21d3" providerId="AD" clId="Web-{41D5D1D4-7BC9-8974-DF97-743BC35212B2}" dt="2021-07-14T11:37:27.711" v="63"/>
          <ac:spMkLst>
            <pc:docMk/>
            <pc:sldMk cId="1397620127" sldId="265"/>
            <ac:spMk id="13" creationId="{D2C0AE1C-0118-41AE-8A10-7CDCBF10E96F}"/>
          </ac:spMkLst>
        </pc:spChg>
        <pc:spChg chg="add del">
          <ac:chgData name="Nicola Bailey (NHS Highland)" userId="S::nicola.bailey7@nhsh.nhs.scot::41ea36b1-8b10-4153-b20d-cb7fb2cc21d3" providerId="AD" clId="Web-{41D5D1D4-7BC9-8974-DF97-743BC35212B2}" dt="2021-07-14T11:37:27.711" v="63"/>
          <ac:spMkLst>
            <pc:docMk/>
            <pc:sldMk cId="1397620127" sldId="265"/>
            <ac:spMk id="15" creationId="{463EEC44-1BA3-44ED-81FC-A644B04B2A44}"/>
          </ac:spMkLst>
        </pc:spChg>
        <pc:spChg chg="add del">
          <ac:chgData name="Nicola Bailey (NHS Highland)" userId="S::nicola.bailey7@nhsh.nhs.scot::41ea36b1-8b10-4153-b20d-cb7fb2cc21d3" providerId="AD" clId="Web-{41D5D1D4-7BC9-8974-DF97-743BC35212B2}" dt="2021-07-14T11:37:44.242" v="67"/>
          <ac:spMkLst>
            <pc:docMk/>
            <pc:sldMk cId="1397620127" sldId="265"/>
            <ac:spMk id="16" creationId="{C05CBC3C-2E5A-4839-8B9B-2E5A6ADF0F58}"/>
          </ac:spMkLst>
        </pc:spChg>
        <pc:spChg chg="add del">
          <ac:chgData name="Nicola Bailey (NHS Highland)" userId="S::nicola.bailey7@nhsh.nhs.scot::41ea36b1-8b10-4153-b20d-cb7fb2cc21d3" providerId="AD" clId="Web-{41D5D1D4-7BC9-8974-DF97-743BC35212B2}" dt="2021-07-14T11:37:44.242" v="67"/>
          <ac:spMkLst>
            <pc:docMk/>
            <pc:sldMk cId="1397620127" sldId="265"/>
            <ac:spMk id="17" creationId="{DB5B423A-57CC-4C58-AA26-8E2E862B03A0}"/>
          </ac:spMkLst>
        </pc:spChg>
        <pc:spChg chg="add">
          <ac:chgData name="Nicola Bailey (NHS Highland)" userId="S::nicola.bailey7@nhsh.nhs.scot::41ea36b1-8b10-4153-b20d-cb7fb2cc21d3" providerId="AD" clId="Web-{41D5D1D4-7BC9-8974-DF97-743BC35212B2}" dt="2021-07-14T11:37:44.289" v="68"/>
          <ac:spMkLst>
            <pc:docMk/>
            <pc:sldMk cId="1397620127" sldId="265"/>
            <ac:spMk id="19" creationId="{2E442304-DDBD-4F7B-8017-36BCC863FB40}"/>
          </ac:spMkLst>
        </pc:spChg>
        <pc:spChg chg="add">
          <ac:chgData name="Nicola Bailey (NHS Highland)" userId="S::nicola.bailey7@nhsh.nhs.scot::41ea36b1-8b10-4153-b20d-cb7fb2cc21d3" providerId="AD" clId="Web-{41D5D1D4-7BC9-8974-DF97-743BC35212B2}" dt="2021-07-14T11:37:44.289" v="68"/>
          <ac:spMkLst>
            <pc:docMk/>
            <pc:sldMk cId="1397620127" sldId="265"/>
            <ac:spMk id="20" creationId="{5E107275-3853-46FD-A241-DE4355A42675}"/>
          </ac:spMkLst>
        </pc:spChg>
        <pc:spChg chg="add">
          <ac:chgData name="Nicola Bailey (NHS Highland)" userId="S::nicola.bailey7@nhsh.nhs.scot::41ea36b1-8b10-4153-b20d-cb7fb2cc21d3" providerId="AD" clId="Web-{41D5D1D4-7BC9-8974-DF97-743BC35212B2}" dt="2021-07-14T11:37:52.774" v="69"/>
          <ac:spMkLst>
            <pc:docMk/>
            <pc:sldMk cId="1397620127" sldId="265"/>
            <ac:spMk id="85" creationId="{AE3AF654-0E60-4E16-92F9-D8186CEDFBAD}"/>
          </ac:spMkLst>
        </pc:spChg>
        <pc:graphicFrameChg chg="add del">
          <ac:chgData name="Nicola Bailey (NHS Highland)" userId="S::nicola.bailey7@nhsh.nhs.scot::41ea36b1-8b10-4153-b20d-cb7fb2cc21d3" providerId="AD" clId="Web-{41D5D1D4-7BC9-8974-DF97-743BC35212B2}" dt="2021-07-14T11:37:27.711" v="63"/>
          <ac:graphicFrameMkLst>
            <pc:docMk/>
            <pc:sldMk cId="1397620127" sldId="265"/>
            <ac:graphicFrameMk id="8" creationId="{279D9CBE-A957-486F-A52C-899E0CEF1023}"/>
          </ac:graphicFrameMkLst>
        </pc:graphicFrameChg>
        <pc:graphicFrameChg chg="add del">
          <ac:chgData name="Nicola Bailey (NHS Highland)" userId="S::nicola.bailey7@nhsh.nhs.scot::41ea36b1-8b10-4153-b20d-cb7fb2cc21d3" providerId="AD" clId="Web-{41D5D1D4-7BC9-8974-DF97-743BC35212B2}" dt="2021-07-14T11:37:40.305" v="65"/>
          <ac:graphicFrameMkLst>
            <pc:docMk/>
            <pc:sldMk cId="1397620127" sldId="265"/>
            <ac:graphicFrameMk id="14" creationId="{03D43F49-941E-4B4B-B118-695DC422E9F0}"/>
          </ac:graphicFrameMkLst>
        </pc:graphicFrameChg>
        <pc:graphicFrameChg chg="add del">
          <ac:chgData name="Nicola Bailey (NHS Highland)" userId="S::nicola.bailey7@nhsh.nhs.scot::41ea36b1-8b10-4153-b20d-cb7fb2cc21d3" providerId="AD" clId="Web-{41D5D1D4-7BC9-8974-DF97-743BC35212B2}" dt="2021-07-14T11:37:44.242" v="67"/>
          <ac:graphicFrameMkLst>
            <pc:docMk/>
            <pc:sldMk cId="1397620127" sldId="265"/>
            <ac:graphicFrameMk id="18" creationId="{BD4CD5D1-E748-493B-B62A-D8BFD2D75A5D}"/>
          </ac:graphicFrameMkLst>
        </pc:graphicFrameChg>
        <pc:graphicFrameChg chg="add modGraphic">
          <ac:chgData name="Nicola Bailey (NHS Highland)" userId="S::nicola.bailey7@nhsh.nhs.scot::41ea36b1-8b10-4153-b20d-cb7fb2cc21d3" providerId="AD" clId="Web-{41D5D1D4-7BC9-8974-DF97-743BC35212B2}" dt="2021-07-14T11:38:47.275" v="84" actId="20577"/>
          <ac:graphicFrameMkLst>
            <pc:docMk/>
            <pc:sldMk cId="1397620127" sldId="265"/>
            <ac:graphicFrameMk id="21" creationId="{4791A025-9DB6-4B1F-B877-69FDCD878F32}"/>
          </ac:graphicFrameMkLst>
        </pc:graphicFrameChg>
        <pc:picChg chg="add mod">
          <ac:chgData name="Nicola Bailey (NHS Highland)" userId="S::nicola.bailey7@nhsh.nhs.scot::41ea36b1-8b10-4153-b20d-cb7fb2cc21d3" providerId="AD" clId="Web-{41D5D1D4-7BC9-8974-DF97-743BC35212B2}" dt="2021-07-14T11:40:51.450" v="88" actId="14100"/>
          <ac:picMkLst>
            <pc:docMk/>
            <pc:sldMk cId="1397620127" sldId="265"/>
            <ac:picMk id="316" creationId="{643EF33A-0697-454E-89B8-8843D397A49E}"/>
          </ac:picMkLst>
        </pc:picChg>
      </pc:sldChg>
      <pc:sldChg chg="modSp">
        <pc:chgData name="Nicola Bailey (NHS Highland)" userId="S::nicola.bailey7@nhsh.nhs.scot::41ea36b1-8b10-4153-b20d-cb7fb2cc21d3" providerId="AD" clId="Web-{41D5D1D4-7BC9-8974-DF97-743BC35212B2}" dt="2021-07-14T11:41:42.107" v="108" actId="20577"/>
        <pc:sldMkLst>
          <pc:docMk/>
          <pc:sldMk cId="2043800005" sldId="266"/>
        </pc:sldMkLst>
        <pc:spChg chg="mod">
          <ac:chgData name="Nicola Bailey (NHS Highland)" userId="S::nicola.bailey7@nhsh.nhs.scot::41ea36b1-8b10-4153-b20d-cb7fb2cc21d3" providerId="AD" clId="Web-{41D5D1D4-7BC9-8974-DF97-743BC35212B2}" dt="2021-07-14T11:41:42.107" v="108" actId="20577"/>
          <ac:spMkLst>
            <pc:docMk/>
            <pc:sldMk cId="2043800005" sldId="266"/>
            <ac:spMk id="2" creationId="{995F08D4-1891-4B4F-BFE6-DCC36585A1E1}"/>
          </ac:spMkLst>
        </pc:spChg>
      </pc:sldChg>
      <pc:sldChg chg="addSp delSp modSp new mod setBg">
        <pc:chgData name="Nicola Bailey (NHS Highland)" userId="S::nicola.bailey7@nhsh.nhs.scot::41ea36b1-8b10-4153-b20d-cb7fb2cc21d3" providerId="AD" clId="Web-{41D5D1D4-7BC9-8974-DF97-743BC35212B2}" dt="2021-07-14T11:44:08.110" v="187" actId="20577"/>
        <pc:sldMkLst>
          <pc:docMk/>
          <pc:sldMk cId="4293859964" sldId="267"/>
        </pc:sldMkLst>
        <pc:spChg chg="mod ord">
          <ac:chgData name="Nicola Bailey (NHS Highland)" userId="S::nicola.bailey7@nhsh.nhs.scot::41ea36b1-8b10-4153-b20d-cb7fb2cc21d3" providerId="AD" clId="Web-{41D5D1D4-7BC9-8974-DF97-743BC35212B2}" dt="2021-07-14T11:42:42.452" v="118"/>
          <ac:spMkLst>
            <pc:docMk/>
            <pc:sldMk cId="4293859964" sldId="267"/>
            <ac:spMk id="2" creationId="{922CE9AD-4BC8-451C-BAA7-A17BF766C808}"/>
          </ac:spMkLst>
        </pc:spChg>
        <pc:spChg chg="del">
          <ac:chgData name="Nicola Bailey (NHS Highland)" userId="S::nicola.bailey7@nhsh.nhs.scot::41ea36b1-8b10-4153-b20d-cb7fb2cc21d3" providerId="AD" clId="Web-{41D5D1D4-7BC9-8974-DF97-743BC35212B2}" dt="2021-07-14T11:42:12.014" v="110"/>
          <ac:spMkLst>
            <pc:docMk/>
            <pc:sldMk cId="4293859964" sldId="267"/>
            <ac:spMk id="3" creationId="{49A5C2CF-F3D3-4FF3-B338-86946D30A3AB}"/>
          </ac:spMkLst>
        </pc:spChg>
        <pc:spChg chg="add mod">
          <ac:chgData name="Nicola Bailey (NHS Highland)" userId="S::nicola.bailey7@nhsh.nhs.scot::41ea36b1-8b10-4153-b20d-cb7fb2cc21d3" providerId="AD" clId="Web-{41D5D1D4-7BC9-8974-DF97-743BC35212B2}" dt="2021-07-14T11:44:08.110" v="187" actId="20577"/>
          <ac:spMkLst>
            <pc:docMk/>
            <pc:sldMk cId="4293859964" sldId="267"/>
            <ac:spMk id="8" creationId="{5BF58582-4864-42C0-9F66-EA0CA9898877}"/>
          </ac:spMkLst>
        </pc:spChg>
        <pc:spChg chg="add">
          <ac:chgData name="Nicola Bailey (NHS Highland)" userId="S::nicola.bailey7@nhsh.nhs.scot::41ea36b1-8b10-4153-b20d-cb7fb2cc21d3" providerId="AD" clId="Web-{41D5D1D4-7BC9-8974-DF97-743BC35212B2}" dt="2021-07-14T11:42:42.452" v="118"/>
          <ac:spMkLst>
            <pc:docMk/>
            <pc:sldMk cId="4293859964" sldId="267"/>
            <ac:spMk id="11" creationId="{3CD9DF72-87A3-404E-A828-84CBF11A8303}"/>
          </ac:spMkLst>
        </pc:spChg>
        <pc:picChg chg="add mod ord">
          <ac:chgData name="Nicola Bailey (NHS Highland)" userId="S::nicola.bailey7@nhsh.nhs.scot::41ea36b1-8b10-4153-b20d-cb7fb2cc21d3" providerId="AD" clId="Web-{41D5D1D4-7BC9-8974-DF97-743BC35212B2}" dt="2021-07-14T11:42:42.452" v="118"/>
          <ac:picMkLst>
            <pc:docMk/>
            <pc:sldMk cId="4293859964" sldId="267"/>
            <ac:picMk id="4" creationId="{309F80E5-2EA3-4368-B7D1-E58E9B9E283D}"/>
          </ac:picMkLst>
        </pc:picChg>
        <pc:cxnChg chg="add">
          <ac:chgData name="Nicola Bailey (NHS Highland)" userId="S::nicola.bailey7@nhsh.nhs.scot::41ea36b1-8b10-4153-b20d-cb7fb2cc21d3" providerId="AD" clId="Web-{41D5D1D4-7BC9-8974-DF97-743BC35212B2}" dt="2021-07-14T11:42:42.452" v="118"/>
          <ac:cxnSpMkLst>
            <pc:docMk/>
            <pc:sldMk cId="4293859964" sldId="267"/>
            <ac:cxnSpMk id="13" creationId="{20E3A342-4D61-4E3F-AF90-1AB42AEB96CC}"/>
          </ac:cxnSpMkLst>
        </pc:cxnChg>
      </pc:sldChg>
    </pc:docChg>
  </pc:docChgLst>
  <pc:docChgLst>
    <pc:chgData name="Nicola Bailey (NHS Highland)" userId="S::nicola.bailey7@nhsh.nhs.scot::41ea36b1-8b10-4153-b20d-cb7fb2cc21d3" providerId="AD" clId="Web-{60D9423C-7900-662C-F3BC-67872ED5442D}"/>
    <pc:docChg chg="modSld">
      <pc:chgData name="Nicola Bailey (NHS Highland)" userId="S::nicola.bailey7@nhsh.nhs.scot::41ea36b1-8b10-4153-b20d-cb7fb2cc21d3" providerId="AD" clId="Web-{60D9423C-7900-662C-F3BC-67872ED5442D}" dt="2021-07-14T11:48:10.821" v="1" actId="20577"/>
      <pc:docMkLst>
        <pc:docMk/>
      </pc:docMkLst>
      <pc:sldChg chg="modSp">
        <pc:chgData name="Nicola Bailey (NHS Highland)" userId="S::nicola.bailey7@nhsh.nhs.scot::41ea36b1-8b10-4153-b20d-cb7fb2cc21d3" providerId="AD" clId="Web-{60D9423C-7900-662C-F3BC-67872ED5442D}" dt="2021-07-14T11:48:10.821" v="1" actId="20577"/>
        <pc:sldMkLst>
          <pc:docMk/>
          <pc:sldMk cId="4148897403" sldId="264"/>
        </pc:sldMkLst>
        <pc:spChg chg="mod">
          <ac:chgData name="Nicola Bailey (NHS Highland)" userId="S::nicola.bailey7@nhsh.nhs.scot::41ea36b1-8b10-4153-b20d-cb7fb2cc21d3" providerId="AD" clId="Web-{60D9423C-7900-662C-F3BC-67872ED5442D}" dt="2021-07-14T11:48:10.821" v="1" actId="20577"/>
          <ac:spMkLst>
            <pc:docMk/>
            <pc:sldMk cId="4148897403" sldId="264"/>
            <ac:spMk id="3" creationId="{5C29B948-A8B2-4055-B8DB-3EE8050A3B96}"/>
          </ac:spMkLst>
        </pc:spChg>
      </pc:sldChg>
    </pc:docChg>
  </pc:docChgLst>
  <pc:docChgLst>
    <pc:chgData name="Nicola Bailey (NHS Highland)" userId="S::nicola.bailey7@nhsh.nhs.scot::41ea36b1-8b10-4153-b20d-cb7fb2cc21d3" providerId="AD" clId="Web-{48FCCB6D-0145-4257-820D-3087D4F27072}"/>
    <pc:docChg chg="delSld modSld">
      <pc:chgData name="Nicola Bailey (NHS Highland)" userId="S::nicola.bailey7@nhsh.nhs.scot::41ea36b1-8b10-4153-b20d-cb7fb2cc21d3" providerId="AD" clId="Web-{48FCCB6D-0145-4257-820D-3087D4F27072}" dt="2021-07-14T11:30:20.986" v="219"/>
      <pc:docMkLst>
        <pc:docMk/>
      </pc:docMkLst>
      <pc:sldChg chg="addSp delSp modSp mod setBg">
        <pc:chgData name="Nicola Bailey (NHS Highland)" userId="S::nicola.bailey7@nhsh.nhs.scot::41ea36b1-8b10-4153-b20d-cb7fb2cc21d3" providerId="AD" clId="Web-{48FCCB6D-0145-4257-820D-3087D4F27072}" dt="2021-07-14T11:18:02.139" v="21" actId="20577"/>
        <pc:sldMkLst>
          <pc:docMk/>
          <pc:sldMk cId="109857222" sldId="256"/>
        </pc:sldMkLst>
        <pc:spChg chg="mod">
          <ac:chgData name="Nicola Bailey (NHS Highland)" userId="S::nicola.bailey7@nhsh.nhs.scot::41ea36b1-8b10-4153-b20d-cb7fb2cc21d3" providerId="AD" clId="Web-{48FCCB6D-0145-4257-820D-3087D4F27072}" dt="2021-07-14T11:17:54.764" v="19"/>
          <ac:spMkLst>
            <pc:docMk/>
            <pc:sldMk cId="109857222" sldId="256"/>
            <ac:spMk id="2" creationId="{00000000-0000-0000-0000-000000000000}"/>
          </ac:spMkLst>
        </pc:spChg>
        <pc:spChg chg="mod">
          <ac:chgData name="Nicola Bailey (NHS Highland)" userId="S::nicola.bailey7@nhsh.nhs.scot::41ea36b1-8b10-4153-b20d-cb7fb2cc21d3" providerId="AD" clId="Web-{48FCCB6D-0145-4257-820D-3087D4F27072}" dt="2021-07-14T11:18:02.139" v="21" actId="20577"/>
          <ac:spMkLst>
            <pc:docMk/>
            <pc:sldMk cId="109857222" sldId="256"/>
            <ac:spMk id="3" creationId="{00000000-0000-0000-0000-000000000000}"/>
          </ac:spMkLst>
        </pc:spChg>
        <pc:spChg chg="add">
          <ac:chgData name="Nicola Bailey (NHS Highland)" userId="S::nicola.bailey7@nhsh.nhs.scot::41ea36b1-8b10-4153-b20d-cb7fb2cc21d3" providerId="AD" clId="Web-{48FCCB6D-0145-4257-820D-3087D4F27072}" dt="2021-07-14T11:17:54.764" v="19"/>
          <ac:spMkLst>
            <pc:docMk/>
            <pc:sldMk cId="109857222" sldId="256"/>
            <ac:spMk id="5" creationId="{C05CBC3C-2E5A-4839-8B9B-2E5A6ADF0F58}"/>
          </ac:spMkLst>
        </pc:spChg>
        <pc:spChg chg="add">
          <ac:chgData name="Nicola Bailey (NHS Highland)" userId="S::nicola.bailey7@nhsh.nhs.scot::41ea36b1-8b10-4153-b20d-cb7fb2cc21d3" providerId="AD" clId="Web-{48FCCB6D-0145-4257-820D-3087D4F27072}" dt="2021-07-14T11:17:54.764" v="19"/>
          <ac:spMkLst>
            <pc:docMk/>
            <pc:sldMk cId="109857222" sldId="256"/>
            <ac:spMk id="6" creationId="{827FF362-FC97-4BF5-949B-D4ADFA26E457}"/>
          </ac:spMkLst>
        </pc:spChg>
        <pc:spChg chg="add del">
          <ac:chgData name="Nicola Bailey (NHS Highland)" userId="S::nicola.bailey7@nhsh.nhs.scot::41ea36b1-8b10-4153-b20d-cb7fb2cc21d3" providerId="AD" clId="Web-{48FCCB6D-0145-4257-820D-3087D4F27072}" dt="2021-07-14T11:17:54.748" v="18"/>
          <ac:spMkLst>
            <pc:docMk/>
            <pc:sldMk cId="109857222" sldId="256"/>
            <ac:spMk id="8" creationId="{100EDD19-6802-4EC3-95CE-CFFAB042CFD6}"/>
          </ac:spMkLst>
        </pc:spChg>
        <pc:spChg chg="add del">
          <ac:chgData name="Nicola Bailey (NHS Highland)" userId="S::nicola.bailey7@nhsh.nhs.scot::41ea36b1-8b10-4153-b20d-cb7fb2cc21d3" providerId="AD" clId="Web-{48FCCB6D-0145-4257-820D-3087D4F27072}" dt="2021-07-14T11:17:54.748" v="18"/>
          <ac:spMkLst>
            <pc:docMk/>
            <pc:sldMk cId="109857222" sldId="256"/>
            <ac:spMk id="10" creationId="{DB17E863-922E-4C26-BD64-E8FD41D28661}"/>
          </ac:spMkLst>
        </pc:spChg>
      </pc:sldChg>
      <pc:sldChg chg="addSp delSp modSp">
        <pc:chgData name="Nicola Bailey (NHS Highland)" userId="S::nicola.bailey7@nhsh.nhs.scot::41ea36b1-8b10-4153-b20d-cb7fb2cc21d3" providerId="AD" clId="Web-{48FCCB6D-0145-4257-820D-3087D4F27072}" dt="2021-07-14T11:19:01.141" v="28" actId="14100"/>
        <pc:sldMkLst>
          <pc:docMk/>
          <pc:sldMk cId="1683892702" sldId="257"/>
        </pc:sldMkLst>
        <pc:spChg chg="mod">
          <ac:chgData name="Nicola Bailey (NHS Highland)" userId="S::nicola.bailey7@nhsh.nhs.scot::41ea36b1-8b10-4153-b20d-cb7fb2cc21d3" providerId="AD" clId="Web-{48FCCB6D-0145-4257-820D-3087D4F27072}" dt="2021-07-14T11:18:05.811" v="22"/>
          <ac:spMkLst>
            <pc:docMk/>
            <pc:sldMk cId="1683892702" sldId="257"/>
            <ac:spMk id="2" creationId="{00000000-0000-0000-0000-000000000000}"/>
          </ac:spMkLst>
        </pc:spChg>
        <pc:spChg chg="mod">
          <ac:chgData name="Nicola Bailey (NHS Highland)" userId="S::nicola.bailey7@nhsh.nhs.scot::41ea36b1-8b10-4153-b20d-cb7fb2cc21d3" providerId="AD" clId="Web-{48FCCB6D-0145-4257-820D-3087D4F27072}" dt="2021-07-14T11:19:01.141" v="28" actId="14100"/>
          <ac:spMkLst>
            <pc:docMk/>
            <pc:sldMk cId="1683892702" sldId="257"/>
            <ac:spMk id="3" creationId="{00000000-0000-0000-0000-000000000000}"/>
          </ac:spMkLst>
        </pc:spChg>
        <pc:spChg chg="del">
          <ac:chgData name="Nicola Bailey (NHS Highland)" userId="S::nicola.bailey7@nhsh.nhs.scot::41ea36b1-8b10-4153-b20d-cb7fb2cc21d3" providerId="AD" clId="Web-{48FCCB6D-0145-4257-820D-3087D4F27072}" dt="2021-07-14T11:18:05.811" v="22"/>
          <ac:spMkLst>
            <pc:docMk/>
            <pc:sldMk cId="1683892702" sldId="257"/>
            <ac:spMk id="15" creationId="{5C55F0BA-7D8B-4753-AB68-D54E59A24A9D}"/>
          </ac:spMkLst>
        </pc:spChg>
        <pc:spChg chg="add">
          <ac:chgData name="Nicola Bailey (NHS Highland)" userId="S::nicola.bailey7@nhsh.nhs.scot::41ea36b1-8b10-4153-b20d-cb7fb2cc21d3" providerId="AD" clId="Web-{48FCCB6D-0145-4257-820D-3087D4F27072}" dt="2021-07-14T11:18:05.811" v="22"/>
          <ac:spMkLst>
            <pc:docMk/>
            <pc:sldMk cId="1683892702" sldId="257"/>
            <ac:spMk id="20" creationId="{76906711-0AFB-47DD-A4B6-4E94B38B8C91}"/>
          </ac:spMkLst>
        </pc:spChg>
        <pc:spChg chg="add">
          <ac:chgData name="Nicola Bailey (NHS Highland)" userId="S::nicola.bailey7@nhsh.nhs.scot::41ea36b1-8b10-4153-b20d-cb7fb2cc21d3" providerId="AD" clId="Web-{48FCCB6D-0145-4257-820D-3087D4F27072}" dt="2021-07-14T11:18:05.811" v="22"/>
          <ac:spMkLst>
            <pc:docMk/>
            <pc:sldMk cId="1683892702" sldId="257"/>
            <ac:spMk id="22" creationId="{AA91F649-894C-41F6-A21D-3D1AC558E934}"/>
          </ac:spMkLst>
        </pc:spChg>
        <pc:spChg chg="add">
          <ac:chgData name="Nicola Bailey (NHS Highland)" userId="S::nicola.bailey7@nhsh.nhs.scot::41ea36b1-8b10-4153-b20d-cb7fb2cc21d3" providerId="AD" clId="Web-{48FCCB6D-0145-4257-820D-3087D4F27072}" dt="2021-07-14T11:18:05.811" v="22"/>
          <ac:spMkLst>
            <pc:docMk/>
            <pc:sldMk cId="1683892702" sldId="257"/>
            <ac:spMk id="24" creationId="{56037404-66BD-46B5-9323-1B531319671A}"/>
          </ac:spMkLst>
        </pc:spChg>
        <pc:picChg chg="mod">
          <ac:chgData name="Nicola Bailey (NHS Highland)" userId="S::nicola.bailey7@nhsh.nhs.scot::41ea36b1-8b10-4153-b20d-cb7fb2cc21d3" providerId="AD" clId="Web-{48FCCB6D-0145-4257-820D-3087D4F27072}" dt="2021-07-14T11:18:48.562" v="27" actId="14100"/>
          <ac:picMkLst>
            <pc:docMk/>
            <pc:sldMk cId="1683892702" sldId="257"/>
            <ac:picMk id="6" creationId="{2DA7F8D0-C4A6-467E-919C-CFA6589D4E4D}"/>
          </ac:picMkLst>
        </pc:picChg>
      </pc:sldChg>
      <pc:sldChg chg="addSp delSp modSp mod setBg setClrOvrMap">
        <pc:chgData name="Nicola Bailey (NHS Highland)" userId="S::nicola.bailey7@nhsh.nhs.scot::41ea36b1-8b10-4153-b20d-cb7fb2cc21d3" providerId="AD" clId="Web-{48FCCB6D-0145-4257-820D-3087D4F27072}" dt="2021-07-14T11:19:17.141" v="31"/>
        <pc:sldMkLst>
          <pc:docMk/>
          <pc:sldMk cId="1604040092" sldId="259"/>
        </pc:sldMkLst>
        <pc:spChg chg="mod ord">
          <ac:chgData name="Nicola Bailey (NHS Highland)" userId="S::nicola.bailey7@nhsh.nhs.scot::41ea36b1-8b10-4153-b20d-cb7fb2cc21d3" providerId="AD" clId="Web-{48FCCB6D-0145-4257-820D-3087D4F27072}" dt="2021-07-14T11:19:17.141" v="31"/>
          <ac:spMkLst>
            <pc:docMk/>
            <pc:sldMk cId="1604040092" sldId="259"/>
            <ac:spMk id="2" creationId="{F1A1C1BA-C3E7-4F2B-A45E-36368DE6B7CA}"/>
          </ac:spMkLst>
        </pc:spChg>
        <pc:spChg chg="mod ord">
          <ac:chgData name="Nicola Bailey (NHS Highland)" userId="S::nicola.bailey7@nhsh.nhs.scot::41ea36b1-8b10-4153-b20d-cb7fb2cc21d3" providerId="AD" clId="Web-{48FCCB6D-0145-4257-820D-3087D4F27072}" dt="2021-07-14T11:19:17.141" v="31"/>
          <ac:spMkLst>
            <pc:docMk/>
            <pc:sldMk cId="1604040092" sldId="259"/>
            <ac:spMk id="19" creationId="{1B30378F-9156-4F83-ABAB-95D4B50E471A}"/>
          </ac:spMkLst>
        </pc:spChg>
        <pc:spChg chg="add">
          <ac:chgData name="Nicola Bailey (NHS Highland)" userId="S::nicola.bailey7@nhsh.nhs.scot::41ea36b1-8b10-4153-b20d-cb7fb2cc21d3" providerId="AD" clId="Web-{48FCCB6D-0145-4257-820D-3087D4F27072}" dt="2021-07-14T11:19:17.141" v="31"/>
          <ac:spMkLst>
            <pc:docMk/>
            <pc:sldMk cId="1604040092" sldId="259"/>
            <ac:spMk id="22" creationId="{5CB593EA-2F98-479F-B4C4-F366571FA64D}"/>
          </ac:spMkLst>
        </pc:spChg>
        <pc:spChg chg="add">
          <ac:chgData name="Nicola Bailey (NHS Highland)" userId="S::nicola.bailey7@nhsh.nhs.scot::41ea36b1-8b10-4153-b20d-cb7fb2cc21d3" providerId="AD" clId="Web-{48FCCB6D-0145-4257-820D-3087D4F27072}" dt="2021-07-14T11:19:17.141" v="31"/>
          <ac:spMkLst>
            <pc:docMk/>
            <pc:sldMk cId="1604040092" sldId="259"/>
            <ac:spMk id="23" creationId="{39BEB6D0-9E4E-4221-93D1-74ABECEE9EFC}"/>
          </ac:spMkLst>
        </pc:spChg>
        <pc:spChg chg="add del">
          <ac:chgData name="Nicola Bailey (NHS Highland)" userId="S::nicola.bailey7@nhsh.nhs.scot::41ea36b1-8b10-4153-b20d-cb7fb2cc21d3" providerId="AD" clId="Web-{48FCCB6D-0145-4257-820D-3087D4F27072}" dt="2021-07-14T11:19:17.141" v="30"/>
          <ac:spMkLst>
            <pc:docMk/>
            <pc:sldMk cId="1604040092" sldId="259"/>
            <ac:spMk id="25" creationId="{07977D39-626F-40D7-B00F-16E02602DD5A}"/>
          </ac:spMkLst>
        </pc:spChg>
        <pc:spChg chg="add del">
          <ac:chgData name="Nicola Bailey (NHS Highland)" userId="S::nicola.bailey7@nhsh.nhs.scot::41ea36b1-8b10-4153-b20d-cb7fb2cc21d3" providerId="AD" clId="Web-{48FCCB6D-0145-4257-820D-3087D4F27072}" dt="2021-07-14T11:19:17.141" v="30"/>
          <ac:spMkLst>
            <pc:docMk/>
            <pc:sldMk cId="1604040092" sldId="259"/>
            <ac:spMk id="27" creationId="{B905CDE4-B751-4B3E-B625-6E59F8903414}"/>
          </ac:spMkLst>
        </pc:spChg>
        <pc:spChg chg="add del">
          <ac:chgData name="Nicola Bailey (NHS Highland)" userId="S::nicola.bailey7@nhsh.nhs.scot::41ea36b1-8b10-4153-b20d-cb7fb2cc21d3" providerId="AD" clId="Web-{48FCCB6D-0145-4257-820D-3087D4F27072}" dt="2021-07-14T11:19:17.141" v="30"/>
          <ac:spMkLst>
            <pc:docMk/>
            <pc:sldMk cId="1604040092" sldId="259"/>
            <ac:spMk id="29" creationId="{08108C16-F4C0-44AA-999D-17BD39219B24}"/>
          </ac:spMkLst>
        </pc:spChg>
        <pc:spChg chg="add del">
          <ac:chgData name="Nicola Bailey (NHS Highland)" userId="S::nicola.bailey7@nhsh.nhs.scot::41ea36b1-8b10-4153-b20d-cb7fb2cc21d3" providerId="AD" clId="Web-{48FCCB6D-0145-4257-820D-3087D4F27072}" dt="2021-07-14T11:19:17.141" v="30"/>
          <ac:spMkLst>
            <pc:docMk/>
            <pc:sldMk cId="1604040092" sldId="259"/>
            <ac:spMk id="31" creationId="{CDC29AC1-2821-4FCC-B597-88DAF39C36FE}"/>
          </ac:spMkLst>
        </pc:spChg>
        <pc:spChg chg="add del">
          <ac:chgData name="Nicola Bailey (NHS Highland)" userId="S::nicola.bailey7@nhsh.nhs.scot::41ea36b1-8b10-4153-b20d-cb7fb2cc21d3" providerId="AD" clId="Web-{48FCCB6D-0145-4257-820D-3087D4F27072}" dt="2021-07-14T11:19:17.141" v="30"/>
          <ac:spMkLst>
            <pc:docMk/>
            <pc:sldMk cId="1604040092" sldId="259"/>
            <ac:spMk id="33" creationId="{C8F10CB3-3B5E-4C7A-98CF-B87454DDFA39}"/>
          </ac:spMkLst>
        </pc:spChg>
        <pc:picChg chg="mod ord">
          <ac:chgData name="Nicola Bailey (NHS Highland)" userId="S::nicola.bailey7@nhsh.nhs.scot::41ea36b1-8b10-4153-b20d-cb7fb2cc21d3" providerId="AD" clId="Web-{48FCCB6D-0145-4257-820D-3087D4F27072}" dt="2021-07-14T11:19:17.141" v="31"/>
          <ac:picMkLst>
            <pc:docMk/>
            <pc:sldMk cId="1604040092" sldId="259"/>
            <ac:picMk id="3" creationId="{C72B352D-09B3-4C33-BEA2-B24FC0932782}"/>
          </ac:picMkLst>
        </pc:picChg>
        <pc:picChg chg="mod ord">
          <ac:chgData name="Nicola Bailey (NHS Highland)" userId="S::nicola.bailey7@nhsh.nhs.scot::41ea36b1-8b10-4153-b20d-cb7fb2cc21d3" providerId="AD" clId="Web-{48FCCB6D-0145-4257-820D-3087D4F27072}" dt="2021-07-14T11:19:17.141" v="31"/>
          <ac:picMkLst>
            <pc:docMk/>
            <pc:sldMk cId="1604040092" sldId="259"/>
            <ac:picMk id="5" creationId="{1881BFAD-9A0F-4169-BC66-DA8089D4EABB}"/>
          </ac:picMkLst>
        </pc:picChg>
        <pc:picChg chg="mod ord">
          <ac:chgData name="Nicola Bailey (NHS Highland)" userId="S::nicola.bailey7@nhsh.nhs.scot::41ea36b1-8b10-4153-b20d-cb7fb2cc21d3" providerId="AD" clId="Web-{48FCCB6D-0145-4257-820D-3087D4F27072}" dt="2021-07-14T11:19:17.141" v="31"/>
          <ac:picMkLst>
            <pc:docMk/>
            <pc:sldMk cId="1604040092" sldId="259"/>
            <ac:picMk id="6" creationId="{4AE921F8-F8BC-4C56-9016-C40A0ADAAFDF}"/>
          </ac:picMkLst>
        </pc:picChg>
        <pc:picChg chg="mod">
          <ac:chgData name="Nicola Bailey (NHS Highland)" userId="S::nicola.bailey7@nhsh.nhs.scot::41ea36b1-8b10-4153-b20d-cb7fb2cc21d3" providerId="AD" clId="Web-{48FCCB6D-0145-4257-820D-3087D4F27072}" dt="2021-07-14T11:19:17.141" v="31"/>
          <ac:picMkLst>
            <pc:docMk/>
            <pc:sldMk cId="1604040092" sldId="259"/>
            <ac:picMk id="7" creationId="{F2796DB5-6DA4-42B6-B94F-5C788724877D}"/>
          </ac:picMkLst>
        </pc:picChg>
        <pc:picChg chg="mod">
          <ac:chgData name="Nicola Bailey (NHS Highland)" userId="S::nicola.bailey7@nhsh.nhs.scot::41ea36b1-8b10-4153-b20d-cb7fb2cc21d3" providerId="AD" clId="Web-{48FCCB6D-0145-4257-820D-3087D4F27072}" dt="2021-07-14T11:19:17.141" v="31"/>
          <ac:picMkLst>
            <pc:docMk/>
            <pc:sldMk cId="1604040092" sldId="259"/>
            <ac:picMk id="20" creationId="{3C1C6EE7-9659-4DBC-A1F9-E21966AAADE7}"/>
          </ac:picMkLst>
        </pc:picChg>
      </pc:sldChg>
      <pc:sldChg chg="addSp delSp modSp mod setBg">
        <pc:chgData name="Nicola Bailey (NHS Highland)" userId="S::nicola.bailey7@nhsh.nhs.scot::41ea36b1-8b10-4153-b20d-cb7fb2cc21d3" providerId="AD" clId="Web-{48FCCB6D-0145-4257-820D-3087D4F27072}" dt="2021-07-14T11:17:30.717" v="16"/>
        <pc:sldMkLst>
          <pc:docMk/>
          <pc:sldMk cId="2800597961" sldId="260"/>
        </pc:sldMkLst>
        <pc:spChg chg="mod">
          <ac:chgData name="Nicola Bailey (NHS Highland)" userId="S::nicola.bailey7@nhsh.nhs.scot::41ea36b1-8b10-4153-b20d-cb7fb2cc21d3" providerId="AD" clId="Web-{48FCCB6D-0145-4257-820D-3087D4F27072}" dt="2021-07-14T11:17:30.717" v="16"/>
          <ac:spMkLst>
            <pc:docMk/>
            <pc:sldMk cId="2800597961" sldId="260"/>
            <ac:spMk id="2" creationId="{76330987-413C-4EA7-B53D-6022AF72527C}"/>
          </ac:spMkLst>
        </pc:spChg>
        <pc:spChg chg="add del">
          <ac:chgData name="Nicola Bailey (NHS Highland)" userId="S::nicola.bailey7@nhsh.nhs.scot::41ea36b1-8b10-4153-b20d-cb7fb2cc21d3" providerId="AD" clId="Web-{48FCCB6D-0145-4257-820D-3087D4F27072}" dt="2021-07-14T11:17:30.717" v="16"/>
          <ac:spMkLst>
            <pc:docMk/>
            <pc:sldMk cId="2800597961" sldId="260"/>
            <ac:spMk id="3" creationId="{2CFF637C-24C1-4039-9A6B-04516A72F368}"/>
          </ac:spMkLst>
        </pc:spChg>
        <pc:spChg chg="add">
          <ac:chgData name="Nicola Bailey (NHS Highland)" userId="S::nicola.bailey7@nhsh.nhs.scot::41ea36b1-8b10-4153-b20d-cb7fb2cc21d3" providerId="AD" clId="Web-{48FCCB6D-0145-4257-820D-3087D4F27072}" dt="2021-07-14T11:17:30.717" v="16"/>
          <ac:spMkLst>
            <pc:docMk/>
            <pc:sldMk cId="2800597961" sldId="260"/>
            <ac:spMk id="9" creationId="{C05CBC3C-2E5A-4839-8B9B-2E5A6ADF0F58}"/>
          </ac:spMkLst>
        </pc:spChg>
        <pc:spChg chg="add">
          <ac:chgData name="Nicola Bailey (NHS Highland)" userId="S::nicola.bailey7@nhsh.nhs.scot::41ea36b1-8b10-4153-b20d-cb7fb2cc21d3" providerId="AD" clId="Web-{48FCCB6D-0145-4257-820D-3087D4F27072}" dt="2021-07-14T11:17:30.717" v="16"/>
          <ac:spMkLst>
            <pc:docMk/>
            <pc:sldMk cId="2800597961" sldId="260"/>
            <ac:spMk id="11" creationId="{DB5B423A-57CC-4C58-AA26-8E2E862B03A0}"/>
          </ac:spMkLst>
        </pc:spChg>
        <pc:graphicFrameChg chg="add del">
          <ac:chgData name="Nicola Bailey (NHS Highland)" userId="S::nicola.bailey7@nhsh.nhs.scot::41ea36b1-8b10-4153-b20d-cb7fb2cc21d3" providerId="AD" clId="Web-{48FCCB6D-0145-4257-820D-3087D4F27072}" dt="2021-07-14T11:17:26.638" v="13"/>
          <ac:graphicFrameMkLst>
            <pc:docMk/>
            <pc:sldMk cId="2800597961" sldId="260"/>
            <ac:graphicFrameMk id="5" creationId="{A324AC9C-AC28-4FC6-9C46-5961AE4C8A80}"/>
          </ac:graphicFrameMkLst>
        </pc:graphicFrameChg>
        <pc:graphicFrameChg chg="add del">
          <ac:chgData name="Nicola Bailey (NHS Highland)" userId="S::nicola.bailey7@nhsh.nhs.scot::41ea36b1-8b10-4153-b20d-cb7fb2cc21d3" providerId="AD" clId="Web-{48FCCB6D-0145-4257-820D-3087D4F27072}" dt="2021-07-14T11:17:30.685" v="15"/>
          <ac:graphicFrameMkLst>
            <pc:docMk/>
            <pc:sldMk cId="2800597961" sldId="260"/>
            <ac:graphicFrameMk id="6" creationId="{0F717468-AF4D-49C9-8ABC-4208C0827B9D}"/>
          </ac:graphicFrameMkLst>
        </pc:graphicFrameChg>
        <pc:graphicFrameChg chg="add">
          <ac:chgData name="Nicola Bailey (NHS Highland)" userId="S::nicola.bailey7@nhsh.nhs.scot::41ea36b1-8b10-4153-b20d-cb7fb2cc21d3" providerId="AD" clId="Web-{48FCCB6D-0145-4257-820D-3087D4F27072}" dt="2021-07-14T11:17:30.717" v="16"/>
          <ac:graphicFrameMkLst>
            <pc:docMk/>
            <pc:sldMk cId="2800597961" sldId="260"/>
            <ac:graphicFrameMk id="7" creationId="{BA33489B-186A-41C8-AFDA-F269F9137A37}"/>
          </ac:graphicFrameMkLst>
        </pc:graphicFrameChg>
      </pc:sldChg>
      <pc:sldChg chg="addSp delSp modSp mod setBg">
        <pc:chgData name="Nicola Bailey (NHS Highland)" userId="S::nicola.bailey7@nhsh.nhs.scot::41ea36b1-8b10-4153-b20d-cb7fb2cc21d3" providerId="AD" clId="Web-{48FCCB6D-0145-4257-820D-3087D4F27072}" dt="2021-07-14T11:28:40.640" v="176" actId="20577"/>
        <pc:sldMkLst>
          <pc:docMk/>
          <pc:sldMk cId="2621878284" sldId="261"/>
        </pc:sldMkLst>
        <pc:spChg chg="mod">
          <ac:chgData name="Nicola Bailey (NHS Highland)" userId="S::nicola.bailey7@nhsh.nhs.scot::41ea36b1-8b10-4153-b20d-cb7fb2cc21d3" providerId="AD" clId="Web-{48FCCB6D-0145-4257-820D-3087D4F27072}" dt="2021-07-14T11:19:49.267" v="33"/>
          <ac:spMkLst>
            <pc:docMk/>
            <pc:sldMk cId="2621878284" sldId="261"/>
            <ac:spMk id="2" creationId="{EC880DCB-38A0-4152-BF8A-02A58F321B7E}"/>
          </ac:spMkLst>
        </pc:spChg>
        <pc:spChg chg="add del">
          <ac:chgData name="Nicola Bailey (NHS Highland)" userId="S::nicola.bailey7@nhsh.nhs.scot::41ea36b1-8b10-4153-b20d-cb7fb2cc21d3" providerId="AD" clId="Web-{48FCCB6D-0145-4257-820D-3087D4F27072}" dt="2021-07-14T11:19:51.751" v="36"/>
          <ac:spMkLst>
            <pc:docMk/>
            <pc:sldMk cId="2621878284" sldId="261"/>
            <ac:spMk id="3" creationId="{7D79941E-A763-4A61-9A89-58B4418574BC}"/>
          </ac:spMkLst>
        </pc:spChg>
        <pc:spChg chg="add del">
          <ac:chgData name="Nicola Bailey (NHS Highland)" userId="S::nicola.bailey7@nhsh.nhs.scot::41ea36b1-8b10-4153-b20d-cb7fb2cc21d3" providerId="AD" clId="Web-{48FCCB6D-0145-4257-820D-3087D4F27072}" dt="2021-07-14T11:19:49.267" v="33"/>
          <ac:spMkLst>
            <pc:docMk/>
            <pc:sldMk cId="2621878284" sldId="261"/>
            <ac:spMk id="9" creationId="{BACC6370-2D7E-4714-9D71-7542949D7D5D}"/>
          </ac:spMkLst>
        </pc:spChg>
        <pc:spChg chg="add del">
          <ac:chgData name="Nicola Bailey (NHS Highland)" userId="S::nicola.bailey7@nhsh.nhs.scot::41ea36b1-8b10-4153-b20d-cb7fb2cc21d3" providerId="AD" clId="Web-{48FCCB6D-0145-4257-820D-3087D4F27072}" dt="2021-07-14T11:19:49.267" v="33"/>
          <ac:spMkLst>
            <pc:docMk/>
            <pc:sldMk cId="2621878284" sldId="261"/>
            <ac:spMk id="11" creationId="{256B2C21-A230-48C0-8DF1-C46611373C44}"/>
          </ac:spMkLst>
        </pc:spChg>
        <pc:spChg chg="add del">
          <ac:chgData name="Nicola Bailey (NHS Highland)" userId="S::nicola.bailey7@nhsh.nhs.scot::41ea36b1-8b10-4153-b20d-cb7fb2cc21d3" providerId="AD" clId="Web-{48FCCB6D-0145-4257-820D-3087D4F27072}" dt="2021-07-14T11:19:49.267" v="33"/>
          <ac:spMkLst>
            <pc:docMk/>
            <pc:sldMk cId="2621878284" sldId="261"/>
            <ac:spMk id="13" creationId="{3847E18C-932D-4C95-AABA-FEC7C9499AD7}"/>
          </ac:spMkLst>
        </pc:spChg>
        <pc:spChg chg="add del">
          <ac:chgData name="Nicola Bailey (NHS Highland)" userId="S::nicola.bailey7@nhsh.nhs.scot::41ea36b1-8b10-4153-b20d-cb7fb2cc21d3" providerId="AD" clId="Web-{48FCCB6D-0145-4257-820D-3087D4F27072}" dt="2021-07-14T11:19:49.267" v="33"/>
          <ac:spMkLst>
            <pc:docMk/>
            <pc:sldMk cId="2621878284" sldId="261"/>
            <ac:spMk id="15" creationId="{3150CB11-0C61-439E-910F-5787759E72A0}"/>
          </ac:spMkLst>
        </pc:spChg>
        <pc:spChg chg="add del">
          <ac:chgData name="Nicola Bailey (NHS Highland)" userId="S::nicola.bailey7@nhsh.nhs.scot::41ea36b1-8b10-4153-b20d-cb7fb2cc21d3" providerId="AD" clId="Web-{48FCCB6D-0145-4257-820D-3087D4F27072}" dt="2021-07-14T11:19:49.267" v="33"/>
          <ac:spMkLst>
            <pc:docMk/>
            <pc:sldMk cId="2621878284" sldId="261"/>
            <ac:spMk id="17" creationId="{43F8A58B-5155-44CE-A5FF-7647B47D0A7A}"/>
          </ac:spMkLst>
        </pc:spChg>
        <pc:spChg chg="add del">
          <ac:chgData name="Nicola Bailey (NHS Highland)" userId="S::nicola.bailey7@nhsh.nhs.scot::41ea36b1-8b10-4153-b20d-cb7fb2cc21d3" providerId="AD" clId="Web-{48FCCB6D-0145-4257-820D-3087D4F27072}" dt="2021-07-14T11:19:49.267" v="33"/>
          <ac:spMkLst>
            <pc:docMk/>
            <pc:sldMk cId="2621878284" sldId="261"/>
            <ac:spMk id="19" creationId="{443F2ACA-E6D6-4028-82DD-F03C262D5DE6}"/>
          </ac:spMkLst>
        </pc:spChg>
        <pc:graphicFrameChg chg="add del">
          <ac:chgData name="Nicola Bailey (NHS Highland)" userId="S::nicola.bailey7@nhsh.nhs.scot::41ea36b1-8b10-4153-b20d-cb7fb2cc21d3" providerId="AD" clId="Web-{48FCCB6D-0145-4257-820D-3087D4F27072}" dt="2021-07-14T11:19:49.267" v="33"/>
          <ac:graphicFrameMkLst>
            <pc:docMk/>
            <pc:sldMk cId="2621878284" sldId="261"/>
            <ac:graphicFrameMk id="5" creationId="{CE16B1F3-2FDA-441B-8119-5EA7652ACCE6}"/>
          </ac:graphicFrameMkLst>
        </pc:graphicFrameChg>
        <pc:graphicFrameChg chg="add del">
          <ac:chgData name="Nicola Bailey (NHS Highland)" userId="S::nicola.bailey7@nhsh.nhs.scot::41ea36b1-8b10-4153-b20d-cb7fb2cc21d3" providerId="AD" clId="Web-{48FCCB6D-0145-4257-820D-3087D4F27072}" dt="2021-07-14T11:19:51.720" v="35"/>
          <ac:graphicFrameMkLst>
            <pc:docMk/>
            <pc:sldMk cId="2621878284" sldId="261"/>
            <ac:graphicFrameMk id="6" creationId="{45B017EE-61A5-4AF0-B52F-ADB89B452AAB}"/>
          </ac:graphicFrameMkLst>
        </pc:graphicFrameChg>
        <pc:graphicFrameChg chg="add modGraphic">
          <ac:chgData name="Nicola Bailey (NHS Highland)" userId="S::nicola.bailey7@nhsh.nhs.scot::41ea36b1-8b10-4153-b20d-cb7fb2cc21d3" providerId="AD" clId="Web-{48FCCB6D-0145-4257-820D-3087D4F27072}" dt="2021-07-14T11:28:40.640" v="176" actId="20577"/>
          <ac:graphicFrameMkLst>
            <pc:docMk/>
            <pc:sldMk cId="2621878284" sldId="261"/>
            <ac:graphicFrameMk id="7" creationId="{0E8C4303-A5D0-4184-A6C1-02C260854ECA}"/>
          </ac:graphicFrameMkLst>
        </pc:graphicFrameChg>
      </pc:sldChg>
      <pc:sldChg chg="addSp delSp modSp mod setBg">
        <pc:chgData name="Nicola Bailey (NHS Highland)" userId="S::nicola.bailey7@nhsh.nhs.scot::41ea36b1-8b10-4153-b20d-cb7fb2cc21d3" providerId="AD" clId="Web-{48FCCB6D-0145-4257-820D-3087D4F27072}" dt="2021-07-14T11:29:41.141" v="212" actId="20577"/>
        <pc:sldMkLst>
          <pc:docMk/>
          <pc:sldMk cId="2671466317" sldId="262"/>
        </pc:sldMkLst>
        <pc:spChg chg="mod">
          <ac:chgData name="Nicola Bailey (NHS Highland)" userId="S::nicola.bailey7@nhsh.nhs.scot::41ea36b1-8b10-4153-b20d-cb7fb2cc21d3" providerId="AD" clId="Web-{48FCCB6D-0145-4257-820D-3087D4F27072}" dt="2021-07-14T11:20:31.440" v="38"/>
          <ac:spMkLst>
            <pc:docMk/>
            <pc:sldMk cId="2671466317" sldId="262"/>
            <ac:spMk id="2" creationId="{108E8E7F-D20F-47C1-9D06-D53316FD0548}"/>
          </ac:spMkLst>
        </pc:spChg>
        <pc:spChg chg="del">
          <ac:chgData name="Nicola Bailey (NHS Highland)" userId="S::nicola.bailey7@nhsh.nhs.scot::41ea36b1-8b10-4153-b20d-cb7fb2cc21d3" providerId="AD" clId="Web-{48FCCB6D-0145-4257-820D-3087D4F27072}" dt="2021-07-14T11:20:31.440" v="38"/>
          <ac:spMkLst>
            <pc:docMk/>
            <pc:sldMk cId="2671466317" sldId="262"/>
            <ac:spMk id="3" creationId="{35FA0C88-03A8-44BB-B9FD-F583F1BED8CB}"/>
          </ac:spMkLst>
        </pc:spChg>
        <pc:spChg chg="add">
          <ac:chgData name="Nicola Bailey (NHS Highland)" userId="S::nicola.bailey7@nhsh.nhs.scot::41ea36b1-8b10-4153-b20d-cb7fb2cc21d3" providerId="AD" clId="Web-{48FCCB6D-0145-4257-820D-3087D4F27072}" dt="2021-07-14T11:20:31.440" v="38"/>
          <ac:spMkLst>
            <pc:docMk/>
            <pc:sldMk cId="2671466317" sldId="262"/>
            <ac:spMk id="9" creationId="{C05CBC3C-2E5A-4839-8B9B-2E5A6ADF0F58}"/>
          </ac:spMkLst>
        </pc:spChg>
        <pc:spChg chg="add">
          <ac:chgData name="Nicola Bailey (NHS Highland)" userId="S::nicola.bailey7@nhsh.nhs.scot::41ea36b1-8b10-4153-b20d-cb7fb2cc21d3" providerId="AD" clId="Web-{48FCCB6D-0145-4257-820D-3087D4F27072}" dt="2021-07-14T11:20:31.440" v="38"/>
          <ac:spMkLst>
            <pc:docMk/>
            <pc:sldMk cId="2671466317" sldId="262"/>
            <ac:spMk id="11" creationId="{DB5B423A-57CC-4C58-AA26-8E2E862B03A0}"/>
          </ac:spMkLst>
        </pc:spChg>
        <pc:graphicFrameChg chg="add modGraphic">
          <ac:chgData name="Nicola Bailey (NHS Highland)" userId="S::nicola.bailey7@nhsh.nhs.scot::41ea36b1-8b10-4153-b20d-cb7fb2cc21d3" providerId="AD" clId="Web-{48FCCB6D-0145-4257-820D-3087D4F27072}" dt="2021-07-14T11:29:41.141" v="212" actId="20577"/>
          <ac:graphicFrameMkLst>
            <pc:docMk/>
            <pc:sldMk cId="2671466317" sldId="262"/>
            <ac:graphicFrameMk id="5" creationId="{7431DF9D-284B-400E-BEB3-69EB7B9B20FE}"/>
          </ac:graphicFrameMkLst>
        </pc:graphicFrameChg>
      </pc:sldChg>
      <pc:sldChg chg="addSp delSp modSp mod setBg">
        <pc:chgData name="Nicola Bailey (NHS Highland)" userId="S::nicola.bailey7@nhsh.nhs.scot::41ea36b1-8b10-4153-b20d-cb7fb2cc21d3" providerId="AD" clId="Web-{48FCCB6D-0145-4257-820D-3087D4F27072}" dt="2021-07-14T11:22:29.646" v="45" actId="14100"/>
        <pc:sldMkLst>
          <pc:docMk/>
          <pc:sldMk cId="1687007479" sldId="263"/>
        </pc:sldMkLst>
        <pc:spChg chg="mod">
          <ac:chgData name="Nicola Bailey (NHS Highland)" userId="S::nicola.bailey7@nhsh.nhs.scot::41ea36b1-8b10-4153-b20d-cb7fb2cc21d3" providerId="AD" clId="Web-{48FCCB6D-0145-4257-820D-3087D4F27072}" dt="2021-07-14T11:22:16.739" v="42"/>
          <ac:spMkLst>
            <pc:docMk/>
            <pc:sldMk cId="1687007479" sldId="263"/>
            <ac:spMk id="2" creationId="{1D62AE0E-7AA5-4424-8FC8-401896EE57F2}"/>
          </ac:spMkLst>
        </pc:spChg>
        <pc:spChg chg="del">
          <ac:chgData name="Nicola Bailey (NHS Highland)" userId="S::nicola.bailey7@nhsh.nhs.scot::41ea36b1-8b10-4153-b20d-cb7fb2cc21d3" providerId="AD" clId="Web-{48FCCB6D-0145-4257-820D-3087D4F27072}" dt="2021-07-14T11:20:05.189" v="37"/>
          <ac:spMkLst>
            <pc:docMk/>
            <pc:sldMk cId="1687007479" sldId="263"/>
            <ac:spMk id="3" creationId="{C0E56E60-E815-4015-B3AC-ADFD29770D72}"/>
          </ac:spMkLst>
        </pc:spChg>
        <pc:spChg chg="add del">
          <ac:chgData name="Nicola Bailey (NHS Highland)" userId="S::nicola.bailey7@nhsh.nhs.scot::41ea36b1-8b10-4153-b20d-cb7fb2cc21d3" providerId="AD" clId="Web-{48FCCB6D-0145-4257-820D-3087D4F27072}" dt="2021-07-14T11:22:16.739" v="42"/>
          <ac:spMkLst>
            <pc:docMk/>
            <pc:sldMk cId="1687007479" sldId="263"/>
            <ac:spMk id="9" creationId="{C05CBC3C-2E5A-4839-8B9B-2E5A6ADF0F58}"/>
          </ac:spMkLst>
        </pc:spChg>
        <pc:spChg chg="add del">
          <ac:chgData name="Nicola Bailey (NHS Highland)" userId="S::nicola.bailey7@nhsh.nhs.scot::41ea36b1-8b10-4153-b20d-cb7fb2cc21d3" providerId="AD" clId="Web-{48FCCB6D-0145-4257-820D-3087D4F27072}" dt="2021-07-14T11:22:16.739" v="42"/>
          <ac:spMkLst>
            <pc:docMk/>
            <pc:sldMk cId="1687007479" sldId="263"/>
            <ac:spMk id="11" creationId="{DB5B423A-57CC-4C58-AA26-8E2E862B03A0}"/>
          </ac:spMkLst>
        </pc:spChg>
        <pc:spChg chg="add">
          <ac:chgData name="Nicola Bailey (NHS Highland)" userId="S::nicola.bailey7@nhsh.nhs.scot::41ea36b1-8b10-4153-b20d-cb7fb2cc21d3" providerId="AD" clId="Web-{48FCCB6D-0145-4257-820D-3087D4F27072}" dt="2021-07-14T11:22:16.739" v="42"/>
          <ac:spMkLst>
            <pc:docMk/>
            <pc:sldMk cId="1687007479" sldId="263"/>
            <ac:spMk id="24" creationId="{330D6772-5550-42D5-B8BC-CDE28365623B}"/>
          </ac:spMkLst>
        </pc:spChg>
        <pc:spChg chg="add">
          <ac:chgData name="Nicola Bailey (NHS Highland)" userId="S::nicola.bailey7@nhsh.nhs.scot::41ea36b1-8b10-4153-b20d-cb7fb2cc21d3" providerId="AD" clId="Web-{48FCCB6D-0145-4257-820D-3087D4F27072}" dt="2021-07-14T11:22:16.739" v="42"/>
          <ac:spMkLst>
            <pc:docMk/>
            <pc:sldMk cId="1687007479" sldId="263"/>
            <ac:spMk id="26" creationId="{97DB0DD1-0F30-4B7E-A6DC-3DDA7D5B351C}"/>
          </ac:spMkLst>
        </pc:spChg>
        <pc:graphicFrameChg chg="add mod modGraphic">
          <ac:chgData name="Nicola Bailey (NHS Highland)" userId="S::nicola.bailey7@nhsh.nhs.scot::41ea36b1-8b10-4153-b20d-cb7fb2cc21d3" providerId="AD" clId="Web-{48FCCB6D-0145-4257-820D-3087D4F27072}" dt="2021-07-14T11:22:29.646" v="45" actId="14100"/>
          <ac:graphicFrameMkLst>
            <pc:docMk/>
            <pc:sldMk cId="1687007479" sldId="263"/>
            <ac:graphicFrameMk id="5" creationId="{9DDB1788-BC8F-4FEB-BEA0-90A148E8FDE3}"/>
          </ac:graphicFrameMkLst>
        </pc:graphicFrameChg>
        <pc:picChg chg="add mod ord">
          <ac:chgData name="Nicola Bailey (NHS Highland)" userId="S::nicola.bailey7@nhsh.nhs.scot::41ea36b1-8b10-4153-b20d-cb7fb2cc21d3" providerId="AD" clId="Web-{48FCCB6D-0145-4257-820D-3087D4F27072}" dt="2021-07-14T11:22:16.739" v="42"/>
          <ac:picMkLst>
            <pc:docMk/>
            <pc:sldMk cId="1687007479" sldId="263"/>
            <ac:picMk id="19" creationId="{6781209C-5554-4A7C-8056-4A386F77A2DF}"/>
          </ac:picMkLst>
        </pc:picChg>
      </pc:sldChg>
      <pc:sldChg chg="addSp modSp mod setBg">
        <pc:chgData name="Nicola Bailey (NHS Highland)" userId="S::nicola.bailey7@nhsh.nhs.scot::41ea36b1-8b10-4153-b20d-cb7fb2cc21d3" providerId="AD" clId="Web-{48FCCB6D-0145-4257-820D-3087D4F27072}" dt="2021-07-14T11:16:41.200" v="11"/>
        <pc:sldMkLst>
          <pc:docMk/>
          <pc:sldMk cId="4148897403" sldId="264"/>
        </pc:sldMkLst>
        <pc:spChg chg="mod">
          <ac:chgData name="Nicola Bailey (NHS Highland)" userId="S::nicola.bailey7@nhsh.nhs.scot::41ea36b1-8b10-4153-b20d-cb7fb2cc21d3" providerId="AD" clId="Web-{48FCCB6D-0145-4257-820D-3087D4F27072}" dt="2021-07-14T11:16:41.200" v="11"/>
          <ac:spMkLst>
            <pc:docMk/>
            <pc:sldMk cId="4148897403" sldId="264"/>
            <ac:spMk id="2" creationId="{6AA3B2FA-DCF5-4E59-9830-F8458E99D66D}"/>
          </ac:spMkLst>
        </pc:spChg>
        <pc:spChg chg="mod">
          <ac:chgData name="Nicola Bailey (NHS Highland)" userId="S::nicola.bailey7@nhsh.nhs.scot::41ea36b1-8b10-4153-b20d-cb7fb2cc21d3" providerId="AD" clId="Web-{48FCCB6D-0145-4257-820D-3087D4F27072}" dt="2021-07-14T11:16:41.200" v="11"/>
          <ac:spMkLst>
            <pc:docMk/>
            <pc:sldMk cId="4148897403" sldId="264"/>
            <ac:spMk id="3" creationId="{5C29B948-A8B2-4055-B8DB-3EE8050A3B96}"/>
          </ac:spMkLst>
        </pc:spChg>
        <pc:spChg chg="add">
          <ac:chgData name="Nicola Bailey (NHS Highland)" userId="S::nicola.bailey7@nhsh.nhs.scot::41ea36b1-8b10-4153-b20d-cb7fb2cc21d3" providerId="AD" clId="Web-{48FCCB6D-0145-4257-820D-3087D4F27072}" dt="2021-07-14T11:16:41.200" v="11"/>
          <ac:spMkLst>
            <pc:docMk/>
            <pc:sldMk cId="4148897403" sldId="264"/>
            <ac:spMk id="9" creationId="{3CD9DF72-87A3-404E-A828-84CBF11A8303}"/>
          </ac:spMkLst>
        </pc:spChg>
        <pc:picChg chg="add mod ord">
          <ac:chgData name="Nicola Bailey (NHS Highland)" userId="S::nicola.bailey7@nhsh.nhs.scot::41ea36b1-8b10-4153-b20d-cb7fb2cc21d3" providerId="AD" clId="Web-{48FCCB6D-0145-4257-820D-3087D4F27072}" dt="2021-07-14T11:16:41.200" v="11"/>
          <ac:picMkLst>
            <pc:docMk/>
            <pc:sldMk cId="4148897403" sldId="264"/>
            <ac:picMk id="4" creationId="{BE1F7E15-CBDD-40D2-852B-B4B8A1888934}"/>
          </ac:picMkLst>
        </pc:picChg>
        <pc:cxnChg chg="add">
          <ac:chgData name="Nicola Bailey (NHS Highland)" userId="S::nicola.bailey7@nhsh.nhs.scot::41ea36b1-8b10-4153-b20d-cb7fb2cc21d3" providerId="AD" clId="Web-{48FCCB6D-0145-4257-820D-3087D4F27072}" dt="2021-07-14T11:16:41.200" v="11"/>
          <ac:cxnSpMkLst>
            <pc:docMk/>
            <pc:sldMk cId="4148897403" sldId="264"/>
            <ac:cxnSpMk id="11" creationId="{20E3A342-4D61-4E3F-AF90-1AB42AEB96CC}"/>
          </ac:cxnSpMkLst>
        </pc:cxnChg>
      </pc:sldChg>
      <pc:sldChg chg="addSp delSp modSp mod setBg">
        <pc:chgData name="Nicola Bailey (NHS Highland)" userId="S::nicola.bailey7@nhsh.nhs.scot::41ea36b1-8b10-4153-b20d-cb7fb2cc21d3" providerId="AD" clId="Web-{48FCCB6D-0145-4257-820D-3087D4F27072}" dt="2021-07-14T11:30:20.986" v="219"/>
        <pc:sldMkLst>
          <pc:docMk/>
          <pc:sldMk cId="1397620127" sldId="265"/>
        </pc:sldMkLst>
        <pc:spChg chg="mod">
          <ac:chgData name="Nicola Bailey (NHS Highland)" userId="S::nicola.bailey7@nhsh.nhs.scot::41ea36b1-8b10-4153-b20d-cb7fb2cc21d3" providerId="AD" clId="Web-{48FCCB6D-0145-4257-820D-3087D4F27072}" dt="2021-07-14T11:30:20.986" v="219"/>
          <ac:spMkLst>
            <pc:docMk/>
            <pc:sldMk cId="1397620127" sldId="265"/>
            <ac:spMk id="2" creationId="{C2247FAF-29A1-42E4-BDE1-D1099663BEBA}"/>
          </ac:spMkLst>
        </pc:spChg>
        <pc:spChg chg="add del mod">
          <ac:chgData name="Nicola Bailey (NHS Highland)" userId="S::nicola.bailey7@nhsh.nhs.scot::41ea36b1-8b10-4153-b20d-cb7fb2cc21d3" providerId="AD" clId="Web-{48FCCB6D-0145-4257-820D-3087D4F27072}" dt="2021-07-14T11:30:20.986" v="219"/>
          <ac:spMkLst>
            <pc:docMk/>
            <pc:sldMk cId="1397620127" sldId="265"/>
            <ac:spMk id="3" creationId="{F7A4A87F-9E09-49CA-B283-7732626079AA}"/>
          </ac:spMkLst>
        </pc:spChg>
        <pc:spChg chg="add del">
          <ac:chgData name="Nicola Bailey (NHS Highland)" userId="S::nicola.bailey7@nhsh.nhs.scot::41ea36b1-8b10-4153-b20d-cb7fb2cc21d3" providerId="AD" clId="Web-{48FCCB6D-0145-4257-820D-3087D4F27072}" dt="2021-07-14T11:30:20.986" v="219"/>
          <ac:spMkLst>
            <pc:docMk/>
            <pc:sldMk cId="1397620127" sldId="265"/>
            <ac:spMk id="9" creationId="{35DB3719-6FDC-4E5D-891D-FF40B7300F64}"/>
          </ac:spMkLst>
        </pc:spChg>
        <pc:spChg chg="add del">
          <ac:chgData name="Nicola Bailey (NHS Highland)" userId="S::nicola.bailey7@nhsh.nhs.scot::41ea36b1-8b10-4153-b20d-cb7fb2cc21d3" providerId="AD" clId="Web-{48FCCB6D-0145-4257-820D-3087D4F27072}" dt="2021-07-14T11:30:20.986" v="219"/>
          <ac:spMkLst>
            <pc:docMk/>
            <pc:sldMk cId="1397620127" sldId="265"/>
            <ac:spMk id="11" creationId="{E0CBAC23-2E3F-4A90-BA59-F8299F6A5439}"/>
          </ac:spMkLst>
        </pc:spChg>
        <pc:graphicFrameChg chg="add del">
          <ac:chgData name="Nicola Bailey (NHS Highland)" userId="S::nicola.bailey7@nhsh.nhs.scot::41ea36b1-8b10-4153-b20d-cb7fb2cc21d3" providerId="AD" clId="Web-{48FCCB6D-0145-4257-820D-3087D4F27072}" dt="2021-07-14T11:30:20.986" v="219"/>
          <ac:graphicFrameMkLst>
            <pc:docMk/>
            <pc:sldMk cId="1397620127" sldId="265"/>
            <ac:graphicFrameMk id="5" creationId="{057A93CE-C8A0-491F-93D5-26C5A9B606A0}"/>
          </ac:graphicFrameMkLst>
        </pc:graphicFrameChg>
      </pc:sldChg>
      <pc:sldChg chg="del">
        <pc:chgData name="Nicola Bailey (NHS Highland)" userId="S::nicola.bailey7@nhsh.nhs.scot::41ea36b1-8b10-4153-b20d-cb7fb2cc21d3" providerId="AD" clId="Web-{48FCCB6D-0145-4257-820D-3087D4F27072}" dt="2021-07-14T11:29:47.251" v="213"/>
        <pc:sldMkLst>
          <pc:docMk/>
          <pc:sldMk cId="2955968795" sldId="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ED8A7-2C1B-463F-ADA4-964E6F97B228}"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AA452AB5-B598-46AC-A440-BBDB7009D83A}">
      <dgm:prSet/>
      <dgm:spPr/>
      <dgm:t>
        <a:bodyPr/>
        <a:lstStyle/>
        <a:p>
          <a:r>
            <a:rPr lang="en-GB"/>
            <a:t>Boom/ Bust patients / "strivers" type A / Previously High functioning patients struggle to adapt when develop CP</a:t>
          </a:r>
          <a:endParaRPr lang="en-US"/>
        </a:p>
      </dgm:t>
    </dgm:pt>
    <dgm:pt modelId="{CFB68D4D-8216-4A4D-BF1E-9530A3E5D755}" type="parTrans" cxnId="{F7CCE2E9-30C9-4863-A2DC-EE8A180B00D8}">
      <dgm:prSet/>
      <dgm:spPr/>
      <dgm:t>
        <a:bodyPr/>
        <a:lstStyle/>
        <a:p>
          <a:endParaRPr lang="en-US"/>
        </a:p>
      </dgm:t>
    </dgm:pt>
    <dgm:pt modelId="{4BC598A9-98DB-4E97-8005-11335EA601B3}" type="sibTrans" cxnId="{F7CCE2E9-30C9-4863-A2DC-EE8A180B00D8}">
      <dgm:prSet/>
      <dgm:spPr/>
      <dgm:t>
        <a:bodyPr/>
        <a:lstStyle/>
        <a:p>
          <a:endParaRPr lang="en-US"/>
        </a:p>
      </dgm:t>
    </dgm:pt>
    <dgm:pt modelId="{6CDAA2FB-E574-4905-A035-1E0402E76A09}">
      <dgm:prSet/>
      <dgm:spPr/>
      <dgm:t>
        <a:bodyPr/>
        <a:lstStyle/>
        <a:p>
          <a:r>
            <a:rPr lang="en-GB"/>
            <a:t>Often high Expectations, driven push themselves to the limit, rarely ask for help, not accepting pain or own limitations, sets goal too high, based on previous level of abilities and "should" be able to do.</a:t>
          </a:r>
          <a:endParaRPr lang="en-US"/>
        </a:p>
      </dgm:t>
    </dgm:pt>
    <dgm:pt modelId="{D4F68987-AFE9-41BA-9666-784BE0F705D7}" type="parTrans" cxnId="{0FAC21A1-1AD0-4FB4-88F7-451FA01ED306}">
      <dgm:prSet/>
      <dgm:spPr/>
      <dgm:t>
        <a:bodyPr/>
        <a:lstStyle/>
        <a:p>
          <a:endParaRPr lang="en-US"/>
        </a:p>
      </dgm:t>
    </dgm:pt>
    <dgm:pt modelId="{106197F0-B2B5-40D2-874D-E57B93A5CB4B}" type="sibTrans" cxnId="{0FAC21A1-1AD0-4FB4-88F7-451FA01ED306}">
      <dgm:prSet/>
      <dgm:spPr/>
      <dgm:t>
        <a:bodyPr/>
        <a:lstStyle/>
        <a:p>
          <a:endParaRPr lang="en-US"/>
        </a:p>
      </dgm:t>
    </dgm:pt>
    <dgm:pt modelId="{985B55C8-5512-48A5-8875-B885A6A6DAE1}">
      <dgm:prSet/>
      <dgm:spPr/>
      <dgm:t>
        <a:bodyPr/>
        <a:lstStyle/>
        <a:p>
          <a:r>
            <a:rPr lang="en-GB"/>
            <a:t>Doesn’t communicate well with family friends on their pain, embarrassed shame of asking for help, guilty sense of hopelessness. </a:t>
          </a:r>
          <a:endParaRPr lang="en-US"/>
        </a:p>
      </dgm:t>
    </dgm:pt>
    <dgm:pt modelId="{F69612E3-69FC-469A-91A5-5FB8A998D662}" type="parTrans" cxnId="{F834107E-E8F0-4BB4-985E-33289DD2A392}">
      <dgm:prSet/>
      <dgm:spPr/>
      <dgm:t>
        <a:bodyPr/>
        <a:lstStyle/>
        <a:p>
          <a:endParaRPr lang="en-US"/>
        </a:p>
      </dgm:t>
    </dgm:pt>
    <dgm:pt modelId="{2E7EBBA2-9EAA-4C7C-8087-4134A1BFA628}" type="sibTrans" cxnId="{F834107E-E8F0-4BB4-985E-33289DD2A392}">
      <dgm:prSet/>
      <dgm:spPr/>
      <dgm:t>
        <a:bodyPr/>
        <a:lstStyle/>
        <a:p>
          <a:endParaRPr lang="en-US"/>
        </a:p>
      </dgm:t>
    </dgm:pt>
    <dgm:pt modelId="{A2D71938-862D-402F-A42F-1A762FB65E4E}">
      <dgm:prSet/>
      <dgm:spPr/>
      <dgm:t>
        <a:bodyPr/>
        <a:lstStyle/>
        <a:p>
          <a:r>
            <a:rPr lang="en-GB"/>
            <a:t>Usually reach burn out </a:t>
          </a:r>
          <a:endParaRPr lang="en-US"/>
        </a:p>
      </dgm:t>
    </dgm:pt>
    <dgm:pt modelId="{19563277-8642-4A26-BE94-62C0ADFA3914}" type="parTrans" cxnId="{FF144512-9549-4565-B76B-0B0479823CE5}">
      <dgm:prSet/>
      <dgm:spPr/>
      <dgm:t>
        <a:bodyPr/>
        <a:lstStyle/>
        <a:p>
          <a:endParaRPr lang="en-US"/>
        </a:p>
      </dgm:t>
    </dgm:pt>
    <dgm:pt modelId="{F02ED172-A164-4B3B-ACFF-6ED9FD1A2E76}" type="sibTrans" cxnId="{FF144512-9549-4565-B76B-0B0479823CE5}">
      <dgm:prSet/>
      <dgm:spPr/>
      <dgm:t>
        <a:bodyPr/>
        <a:lstStyle/>
        <a:p>
          <a:endParaRPr lang="en-US"/>
        </a:p>
      </dgm:t>
    </dgm:pt>
    <dgm:pt modelId="{FC26D501-B4D1-42DE-831C-63EFA4BD3903}">
      <dgm:prSet/>
      <dgm:spPr/>
      <dgm:t>
        <a:bodyPr/>
        <a:lstStyle/>
        <a:p>
          <a:r>
            <a:rPr lang="en-GB"/>
            <a:t>Poor self-compassion, self-soothing.</a:t>
          </a:r>
          <a:endParaRPr lang="en-US"/>
        </a:p>
      </dgm:t>
    </dgm:pt>
    <dgm:pt modelId="{F380828E-D383-4AA1-AF02-D5C815749203}" type="parTrans" cxnId="{84366F06-9790-4BD3-8A7D-1982EAFD618C}">
      <dgm:prSet/>
      <dgm:spPr/>
      <dgm:t>
        <a:bodyPr/>
        <a:lstStyle/>
        <a:p>
          <a:endParaRPr lang="en-US"/>
        </a:p>
      </dgm:t>
    </dgm:pt>
    <dgm:pt modelId="{5D38D749-A58C-4629-A5CC-1C8D162F4A06}" type="sibTrans" cxnId="{84366F06-9790-4BD3-8A7D-1982EAFD618C}">
      <dgm:prSet/>
      <dgm:spPr/>
      <dgm:t>
        <a:bodyPr/>
        <a:lstStyle/>
        <a:p>
          <a:endParaRPr lang="en-US"/>
        </a:p>
      </dgm:t>
    </dgm:pt>
    <dgm:pt modelId="{9ACB014E-A9BC-4FF0-A949-9E1ADAE98E3D}">
      <dgm:prSet/>
      <dgm:spPr/>
      <dgm:t>
        <a:bodyPr/>
        <a:lstStyle/>
        <a:p>
          <a:r>
            <a:rPr lang="en-GB"/>
            <a:t>No pain no gain attitute common – Diffusing these beliefs, reassurance and education</a:t>
          </a:r>
          <a:endParaRPr lang="en-US"/>
        </a:p>
      </dgm:t>
    </dgm:pt>
    <dgm:pt modelId="{DB0568DE-25E1-4EF8-8140-8AFE123DE8EA}" type="parTrans" cxnId="{71C10538-2AFC-47BD-A529-D02EE072C494}">
      <dgm:prSet/>
      <dgm:spPr/>
      <dgm:t>
        <a:bodyPr/>
        <a:lstStyle/>
        <a:p>
          <a:endParaRPr lang="en-US"/>
        </a:p>
      </dgm:t>
    </dgm:pt>
    <dgm:pt modelId="{DC0178C7-3EDD-4E54-AD18-794191C1C704}" type="sibTrans" cxnId="{71C10538-2AFC-47BD-A529-D02EE072C494}">
      <dgm:prSet/>
      <dgm:spPr/>
      <dgm:t>
        <a:bodyPr/>
        <a:lstStyle/>
        <a:p>
          <a:endParaRPr lang="en-US"/>
        </a:p>
      </dgm:t>
    </dgm:pt>
    <dgm:pt modelId="{037D850E-4E67-4F16-A654-7160AF14AACB}" type="pres">
      <dgm:prSet presAssocID="{369ED8A7-2C1B-463F-ADA4-964E6F97B228}" presName="Name0" presStyleCnt="0">
        <dgm:presLayoutVars>
          <dgm:dir/>
          <dgm:resizeHandles val="exact"/>
        </dgm:presLayoutVars>
      </dgm:prSet>
      <dgm:spPr/>
    </dgm:pt>
    <dgm:pt modelId="{49D9C050-0DAB-4510-8ED8-A98F931999F7}" type="pres">
      <dgm:prSet presAssocID="{AA452AB5-B598-46AC-A440-BBDB7009D83A}" presName="node" presStyleLbl="node1" presStyleIdx="0" presStyleCnt="6">
        <dgm:presLayoutVars>
          <dgm:bulletEnabled val="1"/>
        </dgm:presLayoutVars>
      </dgm:prSet>
      <dgm:spPr/>
    </dgm:pt>
    <dgm:pt modelId="{7F3FA054-AC11-4753-8868-0635492BFDA2}" type="pres">
      <dgm:prSet presAssocID="{4BC598A9-98DB-4E97-8005-11335EA601B3}" presName="sibTrans" presStyleLbl="sibTrans1D1" presStyleIdx="0" presStyleCnt="5"/>
      <dgm:spPr/>
    </dgm:pt>
    <dgm:pt modelId="{7E1F9269-D347-4D6E-A359-94862BB850CD}" type="pres">
      <dgm:prSet presAssocID="{4BC598A9-98DB-4E97-8005-11335EA601B3}" presName="connectorText" presStyleLbl="sibTrans1D1" presStyleIdx="0" presStyleCnt="5"/>
      <dgm:spPr/>
    </dgm:pt>
    <dgm:pt modelId="{8737E921-E23C-40A2-80F9-94F841B5CD2D}" type="pres">
      <dgm:prSet presAssocID="{6CDAA2FB-E574-4905-A035-1E0402E76A09}" presName="node" presStyleLbl="node1" presStyleIdx="1" presStyleCnt="6">
        <dgm:presLayoutVars>
          <dgm:bulletEnabled val="1"/>
        </dgm:presLayoutVars>
      </dgm:prSet>
      <dgm:spPr/>
    </dgm:pt>
    <dgm:pt modelId="{60CF5B84-5FBE-42C4-9627-CDEC92555164}" type="pres">
      <dgm:prSet presAssocID="{106197F0-B2B5-40D2-874D-E57B93A5CB4B}" presName="sibTrans" presStyleLbl="sibTrans1D1" presStyleIdx="1" presStyleCnt="5"/>
      <dgm:spPr/>
    </dgm:pt>
    <dgm:pt modelId="{FE5E8C1B-89A4-4863-8F9D-1B35A163E2D1}" type="pres">
      <dgm:prSet presAssocID="{106197F0-B2B5-40D2-874D-E57B93A5CB4B}" presName="connectorText" presStyleLbl="sibTrans1D1" presStyleIdx="1" presStyleCnt="5"/>
      <dgm:spPr/>
    </dgm:pt>
    <dgm:pt modelId="{F4388047-A546-4D27-9FDF-451D535CAD88}" type="pres">
      <dgm:prSet presAssocID="{985B55C8-5512-48A5-8875-B885A6A6DAE1}" presName="node" presStyleLbl="node1" presStyleIdx="2" presStyleCnt="6">
        <dgm:presLayoutVars>
          <dgm:bulletEnabled val="1"/>
        </dgm:presLayoutVars>
      </dgm:prSet>
      <dgm:spPr/>
    </dgm:pt>
    <dgm:pt modelId="{E84F89EF-66EB-405C-BD30-CE09676C416E}" type="pres">
      <dgm:prSet presAssocID="{2E7EBBA2-9EAA-4C7C-8087-4134A1BFA628}" presName="sibTrans" presStyleLbl="sibTrans1D1" presStyleIdx="2" presStyleCnt="5"/>
      <dgm:spPr/>
    </dgm:pt>
    <dgm:pt modelId="{EC356768-0580-4B8D-BA91-225B2F6580D6}" type="pres">
      <dgm:prSet presAssocID="{2E7EBBA2-9EAA-4C7C-8087-4134A1BFA628}" presName="connectorText" presStyleLbl="sibTrans1D1" presStyleIdx="2" presStyleCnt="5"/>
      <dgm:spPr/>
    </dgm:pt>
    <dgm:pt modelId="{5ED5D0B2-9BD1-4A81-866F-9F7B96F8831F}" type="pres">
      <dgm:prSet presAssocID="{A2D71938-862D-402F-A42F-1A762FB65E4E}" presName="node" presStyleLbl="node1" presStyleIdx="3" presStyleCnt="6">
        <dgm:presLayoutVars>
          <dgm:bulletEnabled val="1"/>
        </dgm:presLayoutVars>
      </dgm:prSet>
      <dgm:spPr/>
    </dgm:pt>
    <dgm:pt modelId="{D5679A08-F510-4BBB-A904-552D09D7D906}" type="pres">
      <dgm:prSet presAssocID="{F02ED172-A164-4B3B-ACFF-6ED9FD1A2E76}" presName="sibTrans" presStyleLbl="sibTrans1D1" presStyleIdx="3" presStyleCnt="5"/>
      <dgm:spPr/>
    </dgm:pt>
    <dgm:pt modelId="{4B1A824A-A892-478B-A11F-E3E9EB4773CD}" type="pres">
      <dgm:prSet presAssocID="{F02ED172-A164-4B3B-ACFF-6ED9FD1A2E76}" presName="connectorText" presStyleLbl="sibTrans1D1" presStyleIdx="3" presStyleCnt="5"/>
      <dgm:spPr/>
    </dgm:pt>
    <dgm:pt modelId="{846705EC-5609-45AD-88BF-844F37111E12}" type="pres">
      <dgm:prSet presAssocID="{FC26D501-B4D1-42DE-831C-63EFA4BD3903}" presName="node" presStyleLbl="node1" presStyleIdx="4" presStyleCnt="6">
        <dgm:presLayoutVars>
          <dgm:bulletEnabled val="1"/>
        </dgm:presLayoutVars>
      </dgm:prSet>
      <dgm:spPr/>
    </dgm:pt>
    <dgm:pt modelId="{AFB9329E-2485-4B8D-A4A1-553C202E41D4}" type="pres">
      <dgm:prSet presAssocID="{5D38D749-A58C-4629-A5CC-1C8D162F4A06}" presName="sibTrans" presStyleLbl="sibTrans1D1" presStyleIdx="4" presStyleCnt="5"/>
      <dgm:spPr/>
    </dgm:pt>
    <dgm:pt modelId="{D167734D-B0FD-428A-BD29-1107BD31F250}" type="pres">
      <dgm:prSet presAssocID="{5D38D749-A58C-4629-A5CC-1C8D162F4A06}" presName="connectorText" presStyleLbl="sibTrans1D1" presStyleIdx="4" presStyleCnt="5"/>
      <dgm:spPr/>
    </dgm:pt>
    <dgm:pt modelId="{CF4FEE52-1B23-4A0A-8827-EA4EC0E3D1EA}" type="pres">
      <dgm:prSet presAssocID="{9ACB014E-A9BC-4FF0-A949-9E1ADAE98E3D}" presName="node" presStyleLbl="node1" presStyleIdx="5" presStyleCnt="6">
        <dgm:presLayoutVars>
          <dgm:bulletEnabled val="1"/>
        </dgm:presLayoutVars>
      </dgm:prSet>
      <dgm:spPr/>
    </dgm:pt>
  </dgm:ptLst>
  <dgm:cxnLst>
    <dgm:cxn modelId="{84366F06-9790-4BD3-8A7D-1982EAFD618C}" srcId="{369ED8A7-2C1B-463F-ADA4-964E6F97B228}" destId="{FC26D501-B4D1-42DE-831C-63EFA4BD3903}" srcOrd="4" destOrd="0" parTransId="{F380828E-D383-4AA1-AF02-D5C815749203}" sibTransId="{5D38D749-A58C-4629-A5CC-1C8D162F4A06}"/>
    <dgm:cxn modelId="{5462F608-8E77-46E0-AA42-93E6836AB567}" type="presOf" srcId="{106197F0-B2B5-40D2-874D-E57B93A5CB4B}" destId="{FE5E8C1B-89A4-4863-8F9D-1B35A163E2D1}" srcOrd="1" destOrd="0" presId="urn:microsoft.com/office/officeart/2016/7/layout/RepeatingBendingProcessNew"/>
    <dgm:cxn modelId="{FF144512-9549-4565-B76B-0B0479823CE5}" srcId="{369ED8A7-2C1B-463F-ADA4-964E6F97B228}" destId="{A2D71938-862D-402F-A42F-1A762FB65E4E}" srcOrd="3" destOrd="0" parTransId="{19563277-8642-4A26-BE94-62C0ADFA3914}" sibTransId="{F02ED172-A164-4B3B-ACFF-6ED9FD1A2E76}"/>
    <dgm:cxn modelId="{3A14442A-2168-43AA-BA88-45DB63A010A1}" type="presOf" srcId="{2E7EBBA2-9EAA-4C7C-8087-4134A1BFA628}" destId="{EC356768-0580-4B8D-BA91-225B2F6580D6}" srcOrd="1" destOrd="0" presId="urn:microsoft.com/office/officeart/2016/7/layout/RepeatingBendingProcessNew"/>
    <dgm:cxn modelId="{04FF5831-0176-4C80-8176-A49BD3ACBE5A}" type="presOf" srcId="{9ACB014E-A9BC-4FF0-A949-9E1ADAE98E3D}" destId="{CF4FEE52-1B23-4A0A-8827-EA4EC0E3D1EA}" srcOrd="0" destOrd="0" presId="urn:microsoft.com/office/officeart/2016/7/layout/RepeatingBendingProcessNew"/>
    <dgm:cxn modelId="{71C10538-2AFC-47BD-A529-D02EE072C494}" srcId="{369ED8A7-2C1B-463F-ADA4-964E6F97B228}" destId="{9ACB014E-A9BC-4FF0-A949-9E1ADAE98E3D}" srcOrd="5" destOrd="0" parTransId="{DB0568DE-25E1-4EF8-8140-8AFE123DE8EA}" sibTransId="{DC0178C7-3EDD-4E54-AD18-794191C1C704}"/>
    <dgm:cxn modelId="{2F84B139-B34E-4246-B6DA-6A33A2037164}" type="presOf" srcId="{A2D71938-862D-402F-A42F-1A762FB65E4E}" destId="{5ED5D0B2-9BD1-4A81-866F-9F7B96F8831F}" srcOrd="0" destOrd="0" presId="urn:microsoft.com/office/officeart/2016/7/layout/RepeatingBendingProcessNew"/>
    <dgm:cxn modelId="{10AB4362-2A81-48D5-AAC0-4B91F93E2BF8}" type="presOf" srcId="{5D38D749-A58C-4629-A5CC-1C8D162F4A06}" destId="{D167734D-B0FD-428A-BD29-1107BD31F250}" srcOrd="1" destOrd="0" presId="urn:microsoft.com/office/officeart/2016/7/layout/RepeatingBendingProcessNew"/>
    <dgm:cxn modelId="{F834107E-E8F0-4BB4-985E-33289DD2A392}" srcId="{369ED8A7-2C1B-463F-ADA4-964E6F97B228}" destId="{985B55C8-5512-48A5-8875-B885A6A6DAE1}" srcOrd="2" destOrd="0" parTransId="{F69612E3-69FC-469A-91A5-5FB8A998D662}" sibTransId="{2E7EBBA2-9EAA-4C7C-8087-4134A1BFA628}"/>
    <dgm:cxn modelId="{75049882-8280-468F-9E09-2D966A287151}" type="presOf" srcId="{106197F0-B2B5-40D2-874D-E57B93A5CB4B}" destId="{60CF5B84-5FBE-42C4-9627-CDEC92555164}" srcOrd="0" destOrd="0" presId="urn:microsoft.com/office/officeart/2016/7/layout/RepeatingBendingProcessNew"/>
    <dgm:cxn modelId="{94265E89-2F81-4D0E-B3F6-5A974321CAC5}" type="presOf" srcId="{AA452AB5-B598-46AC-A440-BBDB7009D83A}" destId="{49D9C050-0DAB-4510-8ED8-A98F931999F7}" srcOrd="0" destOrd="0" presId="urn:microsoft.com/office/officeart/2016/7/layout/RepeatingBendingProcessNew"/>
    <dgm:cxn modelId="{B1B30D9C-BDC7-4C5F-B88F-4BCB39312A27}" type="presOf" srcId="{6CDAA2FB-E574-4905-A035-1E0402E76A09}" destId="{8737E921-E23C-40A2-80F9-94F841B5CD2D}" srcOrd="0" destOrd="0" presId="urn:microsoft.com/office/officeart/2016/7/layout/RepeatingBendingProcessNew"/>
    <dgm:cxn modelId="{DE7FFF9F-270A-416E-AEC5-EBC5515F36CA}" type="presOf" srcId="{2E7EBBA2-9EAA-4C7C-8087-4134A1BFA628}" destId="{E84F89EF-66EB-405C-BD30-CE09676C416E}" srcOrd="0" destOrd="0" presId="urn:microsoft.com/office/officeart/2016/7/layout/RepeatingBendingProcessNew"/>
    <dgm:cxn modelId="{0FAC21A1-1AD0-4FB4-88F7-451FA01ED306}" srcId="{369ED8A7-2C1B-463F-ADA4-964E6F97B228}" destId="{6CDAA2FB-E574-4905-A035-1E0402E76A09}" srcOrd="1" destOrd="0" parTransId="{D4F68987-AFE9-41BA-9666-784BE0F705D7}" sibTransId="{106197F0-B2B5-40D2-874D-E57B93A5CB4B}"/>
    <dgm:cxn modelId="{8A7757AA-577B-4AC1-8239-5FCDC71C97FA}" type="presOf" srcId="{4BC598A9-98DB-4E97-8005-11335EA601B3}" destId="{7F3FA054-AC11-4753-8868-0635492BFDA2}" srcOrd="0" destOrd="0" presId="urn:microsoft.com/office/officeart/2016/7/layout/RepeatingBendingProcessNew"/>
    <dgm:cxn modelId="{4F3AE2AE-0E26-4C80-BDC5-1A9A3C94B972}" type="presOf" srcId="{985B55C8-5512-48A5-8875-B885A6A6DAE1}" destId="{F4388047-A546-4D27-9FDF-451D535CAD88}" srcOrd="0" destOrd="0" presId="urn:microsoft.com/office/officeart/2016/7/layout/RepeatingBendingProcessNew"/>
    <dgm:cxn modelId="{2B9C74B4-A686-4973-9FEE-0C3CFB2AAF49}" type="presOf" srcId="{369ED8A7-2C1B-463F-ADA4-964E6F97B228}" destId="{037D850E-4E67-4F16-A654-7160AF14AACB}" srcOrd="0" destOrd="0" presId="urn:microsoft.com/office/officeart/2016/7/layout/RepeatingBendingProcessNew"/>
    <dgm:cxn modelId="{BFC14DB5-0EB6-4624-88D7-FB25131EC4A3}" type="presOf" srcId="{4BC598A9-98DB-4E97-8005-11335EA601B3}" destId="{7E1F9269-D347-4D6E-A359-94862BB850CD}" srcOrd="1" destOrd="0" presId="urn:microsoft.com/office/officeart/2016/7/layout/RepeatingBendingProcessNew"/>
    <dgm:cxn modelId="{79359DB5-B1E0-48CF-BDD0-B67791DB6C81}" type="presOf" srcId="{F02ED172-A164-4B3B-ACFF-6ED9FD1A2E76}" destId="{D5679A08-F510-4BBB-A904-552D09D7D906}" srcOrd="0" destOrd="0" presId="urn:microsoft.com/office/officeart/2016/7/layout/RepeatingBendingProcessNew"/>
    <dgm:cxn modelId="{9AC37EBE-BFDB-4508-97F0-372D97C6D040}" type="presOf" srcId="{F02ED172-A164-4B3B-ACFF-6ED9FD1A2E76}" destId="{4B1A824A-A892-478B-A11F-E3E9EB4773CD}" srcOrd="1" destOrd="0" presId="urn:microsoft.com/office/officeart/2016/7/layout/RepeatingBendingProcessNew"/>
    <dgm:cxn modelId="{9F750FC5-193F-4A5F-850D-A537FE3EA2F5}" type="presOf" srcId="{FC26D501-B4D1-42DE-831C-63EFA4BD3903}" destId="{846705EC-5609-45AD-88BF-844F37111E12}" srcOrd="0" destOrd="0" presId="urn:microsoft.com/office/officeart/2016/7/layout/RepeatingBendingProcessNew"/>
    <dgm:cxn modelId="{A00000D8-A59C-44A0-8D4A-4EAFD125DC25}" type="presOf" srcId="{5D38D749-A58C-4629-A5CC-1C8D162F4A06}" destId="{AFB9329E-2485-4B8D-A4A1-553C202E41D4}" srcOrd="0" destOrd="0" presId="urn:microsoft.com/office/officeart/2016/7/layout/RepeatingBendingProcessNew"/>
    <dgm:cxn modelId="{F7CCE2E9-30C9-4863-A2DC-EE8A180B00D8}" srcId="{369ED8A7-2C1B-463F-ADA4-964E6F97B228}" destId="{AA452AB5-B598-46AC-A440-BBDB7009D83A}" srcOrd="0" destOrd="0" parTransId="{CFB68D4D-8216-4A4D-BF1E-9530A3E5D755}" sibTransId="{4BC598A9-98DB-4E97-8005-11335EA601B3}"/>
    <dgm:cxn modelId="{560288B5-6148-4FDF-B096-DE4228C7B2C0}" type="presParOf" srcId="{037D850E-4E67-4F16-A654-7160AF14AACB}" destId="{49D9C050-0DAB-4510-8ED8-A98F931999F7}" srcOrd="0" destOrd="0" presId="urn:microsoft.com/office/officeart/2016/7/layout/RepeatingBendingProcessNew"/>
    <dgm:cxn modelId="{D0C74F2A-CA7D-4424-A16E-B12EB78CBFFC}" type="presParOf" srcId="{037D850E-4E67-4F16-A654-7160AF14AACB}" destId="{7F3FA054-AC11-4753-8868-0635492BFDA2}" srcOrd="1" destOrd="0" presId="urn:microsoft.com/office/officeart/2016/7/layout/RepeatingBendingProcessNew"/>
    <dgm:cxn modelId="{C1F4088C-FC54-4875-B9AA-CAD705FA4A47}" type="presParOf" srcId="{7F3FA054-AC11-4753-8868-0635492BFDA2}" destId="{7E1F9269-D347-4D6E-A359-94862BB850CD}" srcOrd="0" destOrd="0" presId="urn:microsoft.com/office/officeart/2016/7/layout/RepeatingBendingProcessNew"/>
    <dgm:cxn modelId="{64420B23-1F72-4B5F-829F-141DD73E8438}" type="presParOf" srcId="{037D850E-4E67-4F16-A654-7160AF14AACB}" destId="{8737E921-E23C-40A2-80F9-94F841B5CD2D}" srcOrd="2" destOrd="0" presId="urn:microsoft.com/office/officeart/2016/7/layout/RepeatingBendingProcessNew"/>
    <dgm:cxn modelId="{923DE66F-A62E-45CC-8387-70832DAC9F66}" type="presParOf" srcId="{037D850E-4E67-4F16-A654-7160AF14AACB}" destId="{60CF5B84-5FBE-42C4-9627-CDEC92555164}" srcOrd="3" destOrd="0" presId="urn:microsoft.com/office/officeart/2016/7/layout/RepeatingBendingProcessNew"/>
    <dgm:cxn modelId="{BBE46A5D-E6CE-43D7-8E01-10EB03A64D53}" type="presParOf" srcId="{60CF5B84-5FBE-42C4-9627-CDEC92555164}" destId="{FE5E8C1B-89A4-4863-8F9D-1B35A163E2D1}" srcOrd="0" destOrd="0" presId="urn:microsoft.com/office/officeart/2016/7/layout/RepeatingBendingProcessNew"/>
    <dgm:cxn modelId="{34722531-A9E8-4E82-8E90-AD4DEDC3CF35}" type="presParOf" srcId="{037D850E-4E67-4F16-A654-7160AF14AACB}" destId="{F4388047-A546-4D27-9FDF-451D535CAD88}" srcOrd="4" destOrd="0" presId="urn:microsoft.com/office/officeart/2016/7/layout/RepeatingBendingProcessNew"/>
    <dgm:cxn modelId="{0D5F802A-7DF0-4464-9808-73B34B253CC4}" type="presParOf" srcId="{037D850E-4E67-4F16-A654-7160AF14AACB}" destId="{E84F89EF-66EB-405C-BD30-CE09676C416E}" srcOrd="5" destOrd="0" presId="urn:microsoft.com/office/officeart/2016/7/layout/RepeatingBendingProcessNew"/>
    <dgm:cxn modelId="{26970008-8A19-4935-B299-FBEBAF263FEC}" type="presParOf" srcId="{E84F89EF-66EB-405C-BD30-CE09676C416E}" destId="{EC356768-0580-4B8D-BA91-225B2F6580D6}" srcOrd="0" destOrd="0" presId="urn:microsoft.com/office/officeart/2016/7/layout/RepeatingBendingProcessNew"/>
    <dgm:cxn modelId="{8472AF61-B7D1-45E9-8DA6-0F1AB764B5C8}" type="presParOf" srcId="{037D850E-4E67-4F16-A654-7160AF14AACB}" destId="{5ED5D0B2-9BD1-4A81-866F-9F7B96F8831F}" srcOrd="6" destOrd="0" presId="urn:microsoft.com/office/officeart/2016/7/layout/RepeatingBendingProcessNew"/>
    <dgm:cxn modelId="{9C3086C4-7315-4A2E-B10A-15B10E5E4AAC}" type="presParOf" srcId="{037D850E-4E67-4F16-A654-7160AF14AACB}" destId="{D5679A08-F510-4BBB-A904-552D09D7D906}" srcOrd="7" destOrd="0" presId="urn:microsoft.com/office/officeart/2016/7/layout/RepeatingBendingProcessNew"/>
    <dgm:cxn modelId="{F36AF496-9F6B-43F4-985A-9BCE2F2F541A}" type="presParOf" srcId="{D5679A08-F510-4BBB-A904-552D09D7D906}" destId="{4B1A824A-A892-478B-A11F-E3E9EB4773CD}" srcOrd="0" destOrd="0" presId="urn:microsoft.com/office/officeart/2016/7/layout/RepeatingBendingProcessNew"/>
    <dgm:cxn modelId="{123A6E3D-6F22-4F4B-925B-3A7331AEA588}" type="presParOf" srcId="{037D850E-4E67-4F16-A654-7160AF14AACB}" destId="{846705EC-5609-45AD-88BF-844F37111E12}" srcOrd="8" destOrd="0" presId="urn:microsoft.com/office/officeart/2016/7/layout/RepeatingBendingProcessNew"/>
    <dgm:cxn modelId="{EEF609EE-3773-498E-8E28-357B76D2572A}" type="presParOf" srcId="{037D850E-4E67-4F16-A654-7160AF14AACB}" destId="{AFB9329E-2485-4B8D-A4A1-553C202E41D4}" srcOrd="9" destOrd="0" presId="urn:microsoft.com/office/officeart/2016/7/layout/RepeatingBendingProcessNew"/>
    <dgm:cxn modelId="{13AF1089-18B1-40E2-983F-61C5E8106966}" type="presParOf" srcId="{AFB9329E-2485-4B8D-A4A1-553C202E41D4}" destId="{D167734D-B0FD-428A-BD29-1107BD31F250}" srcOrd="0" destOrd="0" presId="urn:microsoft.com/office/officeart/2016/7/layout/RepeatingBendingProcessNew"/>
    <dgm:cxn modelId="{5F0FAEDD-E723-4B0E-9C1D-A4ECF7F417AB}" type="presParOf" srcId="{037D850E-4E67-4F16-A654-7160AF14AACB}" destId="{CF4FEE52-1B23-4A0A-8827-EA4EC0E3D1EA}"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104F62-4163-4201-9658-E3EAB21ABB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AD5B876-ADE7-400C-99D0-FF25CEE5A127}">
      <dgm:prSet/>
      <dgm:spPr/>
      <dgm:t>
        <a:bodyPr/>
        <a:lstStyle/>
        <a:p>
          <a:r>
            <a:rPr lang="en-GB" dirty="0"/>
            <a:t>Fear avoiders/ lacks drive low motivation/ avoid as fear making pain worse/ low activity less, poor self-compassion, feeling of hopeless guilt and viscous cycle of doing less and less due to pain and lack of fitness.</a:t>
          </a:r>
          <a:endParaRPr lang="en-US" dirty="0"/>
        </a:p>
      </dgm:t>
    </dgm:pt>
    <dgm:pt modelId="{CA785083-DC27-423B-B31B-A10542BA8094}" type="parTrans" cxnId="{E6F35988-0EEF-4F10-AF38-FE382AC13F27}">
      <dgm:prSet/>
      <dgm:spPr/>
      <dgm:t>
        <a:bodyPr/>
        <a:lstStyle/>
        <a:p>
          <a:endParaRPr lang="en-US"/>
        </a:p>
      </dgm:t>
    </dgm:pt>
    <dgm:pt modelId="{80644280-EE71-40C6-BB3A-2200CF21AB08}" type="sibTrans" cxnId="{E6F35988-0EEF-4F10-AF38-FE382AC13F27}">
      <dgm:prSet/>
      <dgm:spPr/>
      <dgm:t>
        <a:bodyPr/>
        <a:lstStyle/>
        <a:p>
          <a:endParaRPr lang="en-US"/>
        </a:p>
      </dgm:t>
    </dgm:pt>
    <dgm:pt modelId="{72A65827-EBB3-4D88-B740-E1CEF3784FA8}">
      <dgm:prSet/>
      <dgm:spPr/>
      <dgm:t>
        <a:bodyPr/>
        <a:lstStyle/>
        <a:p>
          <a:r>
            <a:rPr lang="en-GB" dirty="0"/>
            <a:t>Spend more and more time resting and flare up very easily over time with minimal effort.</a:t>
          </a:r>
          <a:endParaRPr lang="en-US" dirty="0"/>
        </a:p>
      </dgm:t>
    </dgm:pt>
    <dgm:pt modelId="{74B68495-E13E-4D9D-83BF-4646EB604A8D}" type="parTrans" cxnId="{6E1B1862-F73C-4FB8-802F-A2673B01E905}">
      <dgm:prSet/>
      <dgm:spPr/>
      <dgm:t>
        <a:bodyPr/>
        <a:lstStyle/>
        <a:p>
          <a:endParaRPr lang="en-US"/>
        </a:p>
      </dgm:t>
    </dgm:pt>
    <dgm:pt modelId="{71D80D09-C648-4C80-91F1-202AB6A2972A}" type="sibTrans" cxnId="{6E1B1862-F73C-4FB8-802F-A2673B01E905}">
      <dgm:prSet/>
      <dgm:spPr/>
      <dgm:t>
        <a:bodyPr/>
        <a:lstStyle/>
        <a:p>
          <a:endParaRPr lang="en-US"/>
        </a:p>
      </dgm:t>
    </dgm:pt>
    <dgm:pt modelId="{53EEA666-5909-4AD9-AC52-A88564EAF42F}">
      <dgm:prSet/>
      <dgm:spPr/>
      <dgm:t>
        <a:bodyPr/>
        <a:lstStyle/>
        <a:p>
          <a:r>
            <a:rPr lang="en-GB" dirty="0"/>
            <a:t>Tends to avoid doing much, may hardly  even leave the house.</a:t>
          </a:r>
          <a:endParaRPr lang="en-US" dirty="0"/>
        </a:p>
      </dgm:t>
    </dgm:pt>
    <dgm:pt modelId="{825ACD54-BD8C-49AF-94ED-CD20F8497763}" type="parTrans" cxnId="{3C26B041-35C5-4950-A29E-3B1CB47E5C7C}">
      <dgm:prSet/>
      <dgm:spPr/>
      <dgm:t>
        <a:bodyPr/>
        <a:lstStyle/>
        <a:p>
          <a:endParaRPr lang="en-US"/>
        </a:p>
      </dgm:t>
    </dgm:pt>
    <dgm:pt modelId="{344A8FDB-D995-4588-9B4B-B184545FE8E4}" type="sibTrans" cxnId="{3C26B041-35C5-4950-A29E-3B1CB47E5C7C}">
      <dgm:prSet/>
      <dgm:spPr/>
      <dgm:t>
        <a:bodyPr/>
        <a:lstStyle/>
        <a:p>
          <a:endParaRPr lang="en-US"/>
        </a:p>
      </dgm:t>
    </dgm:pt>
    <dgm:pt modelId="{11A110F9-AB95-4B9D-850A-516DDABEC021}">
      <dgm:prSet/>
      <dgm:spPr/>
      <dgm:t>
        <a:bodyPr/>
        <a:lstStyle/>
        <a:p>
          <a:pPr rtl="0"/>
          <a:r>
            <a:rPr lang="en-GB" dirty="0"/>
            <a:t>Fear </a:t>
          </a:r>
          <a:r>
            <a:rPr lang="en-GB" dirty="0">
              <a:latin typeface="Calibri Light" panose="020F0302020204030204"/>
            </a:rPr>
            <a:t>avoidance</a:t>
          </a:r>
          <a:r>
            <a:rPr lang="en-GB" dirty="0"/>
            <a:t> behaviour when moving, may link to </a:t>
          </a:r>
          <a:r>
            <a:rPr lang="en-GB" dirty="0">
              <a:latin typeface="Calibri Light" panose="020F0302020204030204"/>
            </a:rPr>
            <a:t>beliefs</a:t>
          </a:r>
          <a:r>
            <a:rPr lang="en-GB" dirty="0"/>
            <a:t> surrounding their pain " I may end up </a:t>
          </a:r>
          <a:r>
            <a:rPr lang="en-GB" dirty="0">
              <a:latin typeface="Calibri Light" panose="020F0302020204030204"/>
            </a:rPr>
            <a:t>in</a:t>
          </a:r>
          <a:r>
            <a:rPr lang="en-GB" dirty="0"/>
            <a:t>  wheelchair" I was told my back is crumbling" - reassurance and education .</a:t>
          </a:r>
          <a:r>
            <a:rPr lang="en-GB" dirty="0">
              <a:latin typeface="Calibri Light" panose="020F0302020204030204"/>
            </a:rPr>
            <a:t> Pain Catastrophising beliefs/ behaviours.</a:t>
          </a:r>
          <a:r>
            <a:rPr lang="en-GB" dirty="0"/>
            <a:t> </a:t>
          </a:r>
          <a:r>
            <a:rPr lang="en-GB" dirty="0">
              <a:latin typeface="Calibri Light" panose="020F0302020204030204"/>
            </a:rPr>
            <a:t>Defusing</a:t>
          </a:r>
          <a:r>
            <a:rPr lang="en-GB" dirty="0"/>
            <a:t> </a:t>
          </a:r>
          <a:r>
            <a:rPr lang="en-GB" dirty="0">
              <a:latin typeface="Calibri Light" panose="020F0302020204030204"/>
            </a:rPr>
            <a:t>threatening</a:t>
          </a:r>
          <a:r>
            <a:rPr lang="en-GB" dirty="0"/>
            <a:t> </a:t>
          </a:r>
          <a:r>
            <a:rPr lang="en-GB" dirty="0">
              <a:latin typeface="Calibri Light" panose="020F0302020204030204"/>
            </a:rPr>
            <a:t>beliefs</a:t>
          </a:r>
          <a:r>
            <a:rPr lang="en-GB" dirty="0"/>
            <a:t> key</a:t>
          </a:r>
          <a:endParaRPr lang="en-US" dirty="0"/>
        </a:p>
      </dgm:t>
    </dgm:pt>
    <dgm:pt modelId="{90DA2329-D44D-48C0-B921-71CD418C972D}" type="parTrans" cxnId="{65448B53-3660-40C5-8784-97415D806BD4}">
      <dgm:prSet/>
      <dgm:spPr/>
      <dgm:t>
        <a:bodyPr/>
        <a:lstStyle/>
        <a:p>
          <a:endParaRPr lang="en-US"/>
        </a:p>
      </dgm:t>
    </dgm:pt>
    <dgm:pt modelId="{39CDACA9-4CD7-4D23-9624-F181F682B52A}" type="sibTrans" cxnId="{65448B53-3660-40C5-8784-97415D806BD4}">
      <dgm:prSet/>
      <dgm:spPr/>
      <dgm:t>
        <a:bodyPr/>
        <a:lstStyle/>
        <a:p>
          <a:endParaRPr lang="en-US"/>
        </a:p>
      </dgm:t>
    </dgm:pt>
    <dgm:pt modelId="{B876CDA4-264D-4FDA-A77D-08FD222F165D}">
      <dgm:prSet phldr="0"/>
      <dgm:spPr/>
      <dgm:t>
        <a:bodyPr/>
        <a:lstStyle/>
        <a:p>
          <a:pPr rtl="0"/>
          <a:r>
            <a:rPr lang="en-US" dirty="0">
              <a:latin typeface="Calibri Light" panose="020F0302020204030204"/>
            </a:rPr>
            <a:t>Hypervigilance and avoidance all leading to a cycle of pain and limited function, disability, disuse and low mood.</a:t>
          </a:r>
          <a:endParaRPr lang="en-GB" dirty="0">
            <a:latin typeface="Calibri Light" panose="020F0302020204030204"/>
          </a:endParaRPr>
        </a:p>
      </dgm:t>
    </dgm:pt>
    <dgm:pt modelId="{8D6FD39C-FC35-4A6A-A28A-BE3D84E053BC}" type="parTrans" cxnId="{0B8057B2-30EF-4DBB-9E0B-80C8F990884E}">
      <dgm:prSet/>
      <dgm:spPr/>
    </dgm:pt>
    <dgm:pt modelId="{A360C79D-796D-4D48-B083-924A4DC13EA3}" type="sibTrans" cxnId="{0B8057B2-30EF-4DBB-9E0B-80C8F990884E}">
      <dgm:prSet/>
      <dgm:spPr/>
    </dgm:pt>
    <dgm:pt modelId="{590C3D24-DE39-44C6-B74A-B4A3E46DC128}" type="pres">
      <dgm:prSet presAssocID="{07104F62-4163-4201-9658-E3EAB21ABBDD}" presName="linear" presStyleCnt="0">
        <dgm:presLayoutVars>
          <dgm:animLvl val="lvl"/>
          <dgm:resizeHandles val="exact"/>
        </dgm:presLayoutVars>
      </dgm:prSet>
      <dgm:spPr/>
    </dgm:pt>
    <dgm:pt modelId="{3964CECD-0DA4-4E0D-82C8-AAC3DB8751EC}" type="pres">
      <dgm:prSet presAssocID="{1AD5B876-ADE7-400C-99D0-FF25CEE5A127}" presName="parentText" presStyleLbl="node1" presStyleIdx="0" presStyleCnt="5">
        <dgm:presLayoutVars>
          <dgm:chMax val="0"/>
          <dgm:bulletEnabled val="1"/>
        </dgm:presLayoutVars>
      </dgm:prSet>
      <dgm:spPr/>
    </dgm:pt>
    <dgm:pt modelId="{078F7B4D-C07E-4EB5-BB80-1A8FBE06DE9B}" type="pres">
      <dgm:prSet presAssocID="{80644280-EE71-40C6-BB3A-2200CF21AB08}" presName="spacer" presStyleCnt="0"/>
      <dgm:spPr/>
    </dgm:pt>
    <dgm:pt modelId="{AD7CB101-D73B-4217-AB85-42011EB663BF}" type="pres">
      <dgm:prSet presAssocID="{72A65827-EBB3-4D88-B740-E1CEF3784FA8}" presName="parentText" presStyleLbl="node1" presStyleIdx="1" presStyleCnt="5">
        <dgm:presLayoutVars>
          <dgm:chMax val="0"/>
          <dgm:bulletEnabled val="1"/>
        </dgm:presLayoutVars>
      </dgm:prSet>
      <dgm:spPr/>
    </dgm:pt>
    <dgm:pt modelId="{9AEA27C2-C1B7-40FE-ABBF-F18804DC2BF6}" type="pres">
      <dgm:prSet presAssocID="{71D80D09-C648-4C80-91F1-202AB6A2972A}" presName="spacer" presStyleCnt="0"/>
      <dgm:spPr/>
    </dgm:pt>
    <dgm:pt modelId="{EA97F01B-820F-4CEF-8B35-698ADB5EB489}" type="pres">
      <dgm:prSet presAssocID="{53EEA666-5909-4AD9-AC52-A88564EAF42F}" presName="parentText" presStyleLbl="node1" presStyleIdx="2" presStyleCnt="5">
        <dgm:presLayoutVars>
          <dgm:chMax val="0"/>
          <dgm:bulletEnabled val="1"/>
        </dgm:presLayoutVars>
      </dgm:prSet>
      <dgm:spPr/>
    </dgm:pt>
    <dgm:pt modelId="{D13E18F0-683E-4E09-8C53-7697990A0B26}" type="pres">
      <dgm:prSet presAssocID="{344A8FDB-D995-4588-9B4B-B184545FE8E4}" presName="spacer" presStyleCnt="0"/>
      <dgm:spPr/>
    </dgm:pt>
    <dgm:pt modelId="{DB5FBCEE-F2B2-4504-854D-AB844584F872}" type="pres">
      <dgm:prSet presAssocID="{11A110F9-AB95-4B9D-850A-516DDABEC021}" presName="parentText" presStyleLbl="node1" presStyleIdx="3" presStyleCnt="5">
        <dgm:presLayoutVars>
          <dgm:chMax val="0"/>
          <dgm:bulletEnabled val="1"/>
        </dgm:presLayoutVars>
      </dgm:prSet>
      <dgm:spPr/>
    </dgm:pt>
    <dgm:pt modelId="{57040C5C-C6B3-49BA-81C9-50C9FBCE4D9C}" type="pres">
      <dgm:prSet presAssocID="{39CDACA9-4CD7-4D23-9624-F181F682B52A}" presName="spacer" presStyleCnt="0"/>
      <dgm:spPr/>
    </dgm:pt>
    <dgm:pt modelId="{9EFBAA45-0936-48A9-A02C-2B67888F85D1}" type="pres">
      <dgm:prSet presAssocID="{B876CDA4-264D-4FDA-A77D-08FD222F165D}" presName="parentText" presStyleLbl="node1" presStyleIdx="4" presStyleCnt="5">
        <dgm:presLayoutVars>
          <dgm:chMax val="0"/>
          <dgm:bulletEnabled val="1"/>
        </dgm:presLayoutVars>
      </dgm:prSet>
      <dgm:spPr/>
    </dgm:pt>
  </dgm:ptLst>
  <dgm:cxnLst>
    <dgm:cxn modelId="{EFF60A09-62D2-4E2F-80EB-EFA56FE0C125}" type="presOf" srcId="{B876CDA4-264D-4FDA-A77D-08FD222F165D}" destId="{9EFBAA45-0936-48A9-A02C-2B67888F85D1}" srcOrd="0" destOrd="0" presId="urn:microsoft.com/office/officeart/2005/8/layout/vList2"/>
    <dgm:cxn modelId="{3C26B041-35C5-4950-A29E-3B1CB47E5C7C}" srcId="{07104F62-4163-4201-9658-E3EAB21ABBDD}" destId="{53EEA666-5909-4AD9-AC52-A88564EAF42F}" srcOrd="2" destOrd="0" parTransId="{825ACD54-BD8C-49AF-94ED-CD20F8497763}" sibTransId="{344A8FDB-D995-4588-9B4B-B184545FE8E4}"/>
    <dgm:cxn modelId="{6E1B1862-F73C-4FB8-802F-A2673B01E905}" srcId="{07104F62-4163-4201-9658-E3EAB21ABBDD}" destId="{72A65827-EBB3-4D88-B740-E1CEF3784FA8}" srcOrd="1" destOrd="0" parTransId="{74B68495-E13E-4D9D-83BF-4646EB604A8D}" sibTransId="{71D80D09-C648-4C80-91F1-202AB6A2972A}"/>
    <dgm:cxn modelId="{4271EF4F-54D4-40D7-95FB-4C90E89539A9}" type="presOf" srcId="{53EEA666-5909-4AD9-AC52-A88564EAF42F}" destId="{EA97F01B-820F-4CEF-8B35-698ADB5EB489}" srcOrd="0" destOrd="0" presId="urn:microsoft.com/office/officeart/2005/8/layout/vList2"/>
    <dgm:cxn modelId="{65448B53-3660-40C5-8784-97415D806BD4}" srcId="{07104F62-4163-4201-9658-E3EAB21ABBDD}" destId="{11A110F9-AB95-4B9D-850A-516DDABEC021}" srcOrd="3" destOrd="0" parTransId="{90DA2329-D44D-48C0-B921-71CD418C972D}" sibTransId="{39CDACA9-4CD7-4D23-9624-F181F682B52A}"/>
    <dgm:cxn modelId="{03B4EC58-6E4B-443B-9435-BF3D907EFFE8}" type="presOf" srcId="{1AD5B876-ADE7-400C-99D0-FF25CEE5A127}" destId="{3964CECD-0DA4-4E0D-82C8-AAC3DB8751EC}" srcOrd="0" destOrd="0" presId="urn:microsoft.com/office/officeart/2005/8/layout/vList2"/>
    <dgm:cxn modelId="{E6F35988-0EEF-4F10-AF38-FE382AC13F27}" srcId="{07104F62-4163-4201-9658-E3EAB21ABBDD}" destId="{1AD5B876-ADE7-400C-99D0-FF25CEE5A127}" srcOrd="0" destOrd="0" parTransId="{CA785083-DC27-423B-B31B-A10542BA8094}" sibTransId="{80644280-EE71-40C6-BB3A-2200CF21AB08}"/>
    <dgm:cxn modelId="{D53D3F9C-C4F5-4892-BD84-95B2C1CD71E7}" type="presOf" srcId="{11A110F9-AB95-4B9D-850A-516DDABEC021}" destId="{DB5FBCEE-F2B2-4504-854D-AB844584F872}" srcOrd="0" destOrd="0" presId="urn:microsoft.com/office/officeart/2005/8/layout/vList2"/>
    <dgm:cxn modelId="{7A0FA3AB-F517-4AC9-80E1-0124D4CF6923}" type="presOf" srcId="{72A65827-EBB3-4D88-B740-E1CEF3784FA8}" destId="{AD7CB101-D73B-4217-AB85-42011EB663BF}" srcOrd="0" destOrd="0" presId="urn:microsoft.com/office/officeart/2005/8/layout/vList2"/>
    <dgm:cxn modelId="{0B8057B2-30EF-4DBB-9E0B-80C8F990884E}" srcId="{07104F62-4163-4201-9658-E3EAB21ABBDD}" destId="{B876CDA4-264D-4FDA-A77D-08FD222F165D}" srcOrd="4" destOrd="0" parTransId="{8D6FD39C-FC35-4A6A-A28A-BE3D84E053BC}" sibTransId="{A360C79D-796D-4D48-B083-924A4DC13EA3}"/>
    <dgm:cxn modelId="{2633DCBC-90FE-490B-AFC3-A9972D20AF75}" type="presOf" srcId="{07104F62-4163-4201-9658-E3EAB21ABBDD}" destId="{590C3D24-DE39-44C6-B74A-B4A3E46DC128}" srcOrd="0" destOrd="0" presId="urn:microsoft.com/office/officeart/2005/8/layout/vList2"/>
    <dgm:cxn modelId="{DBE00390-0AA9-444F-9E6B-83345EAE1218}" type="presParOf" srcId="{590C3D24-DE39-44C6-B74A-B4A3E46DC128}" destId="{3964CECD-0DA4-4E0D-82C8-AAC3DB8751EC}" srcOrd="0" destOrd="0" presId="urn:microsoft.com/office/officeart/2005/8/layout/vList2"/>
    <dgm:cxn modelId="{1E6F2DBB-7BC2-4683-977A-6E1B8BDE0BA3}" type="presParOf" srcId="{590C3D24-DE39-44C6-B74A-B4A3E46DC128}" destId="{078F7B4D-C07E-4EB5-BB80-1A8FBE06DE9B}" srcOrd="1" destOrd="0" presId="urn:microsoft.com/office/officeart/2005/8/layout/vList2"/>
    <dgm:cxn modelId="{2B80C7B8-E401-4601-810A-2BD30AD0FACF}" type="presParOf" srcId="{590C3D24-DE39-44C6-B74A-B4A3E46DC128}" destId="{AD7CB101-D73B-4217-AB85-42011EB663BF}" srcOrd="2" destOrd="0" presId="urn:microsoft.com/office/officeart/2005/8/layout/vList2"/>
    <dgm:cxn modelId="{126E6985-5A00-4EE9-8722-2DC176EC7B87}" type="presParOf" srcId="{590C3D24-DE39-44C6-B74A-B4A3E46DC128}" destId="{9AEA27C2-C1B7-40FE-ABBF-F18804DC2BF6}" srcOrd="3" destOrd="0" presId="urn:microsoft.com/office/officeart/2005/8/layout/vList2"/>
    <dgm:cxn modelId="{F9B556A9-BC5E-45A4-A0AC-8BA0980F0E0B}" type="presParOf" srcId="{590C3D24-DE39-44C6-B74A-B4A3E46DC128}" destId="{EA97F01B-820F-4CEF-8B35-698ADB5EB489}" srcOrd="4" destOrd="0" presId="urn:microsoft.com/office/officeart/2005/8/layout/vList2"/>
    <dgm:cxn modelId="{10E48311-14B4-4407-AAE0-3C66BA8C4E01}" type="presParOf" srcId="{590C3D24-DE39-44C6-B74A-B4A3E46DC128}" destId="{D13E18F0-683E-4E09-8C53-7697990A0B26}" srcOrd="5" destOrd="0" presId="urn:microsoft.com/office/officeart/2005/8/layout/vList2"/>
    <dgm:cxn modelId="{CB7ADE1A-94C0-4A71-B514-E9F985B9F1BA}" type="presParOf" srcId="{590C3D24-DE39-44C6-B74A-B4A3E46DC128}" destId="{DB5FBCEE-F2B2-4504-854D-AB844584F872}" srcOrd="6" destOrd="0" presId="urn:microsoft.com/office/officeart/2005/8/layout/vList2"/>
    <dgm:cxn modelId="{B9F13EE7-3063-433E-8354-97B5C4FA41B1}" type="presParOf" srcId="{590C3D24-DE39-44C6-B74A-B4A3E46DC128}" destId="{57040C5C-C6B3-49BA-81C9-50C9FBCE4D9C}" srcOrd="7" destOrd="0" presId="urn:microsoft.com/office/officeart/2005/8/layout/vList2"/>
    <dgm:cxn modelId="{83E0F038-82B6-409A-BC2D-FE0F74501B1F}" type="presParOf" srcId="{590C3D24-DE39-44C6-B74A-B4A3E46DC128}" destId="{9EFBAA45-0936-48A9-A02C-2B67888F85D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EF2369-8E36-4638-BAFA-DE036901A718}"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4F899F95-D1C6-4D3B-812E-F40E18C7186A}">
      <dgm:prSet/>
      <dgm:spPr/>
      <dgm:t>
        <a:bodyPr/>
        <a:lstStyle/>
        <a:p>
          <a:r>
            <a:rPr lang="en-GB"/>
            <a:t>Choose an Activity they enjoy or did enjoy, such as walking, tai chi, cycling.</a:t>
          </a:r>
          <a:endParaRPr lang="en-US"/>
        </a:p>
      </dgm:t>
    </dgm:pt>
    <dgm:pt modelId="{854628DF-3D2A-4608-AD0E-B4FEFA241875}" type="parTrans" cxnId="{977D49E2-51AD-42A5-98D2-47E46D584C60}">
      <dgm:prSet/>
      <dgm:spPr/>
      <dgm:t>
        <a:bodyPr/>
        <a:lstStyle/>
        <a:p>
          <a:endParaRPr lang="en-US"/>
        </a:p>
      </dgm:t>
    </dgm:pt>
    <dgm:pt modelId="{10977768-E4B2-47E1-9A5B-C64F6BF71898}" type="sibTrans" cxnId="{977D49E2-51AD-42A5-98D2-47E46D584C60}">
      <dgm:prSet/>
      <dgm:spPr/>
      <dgm:t>
        <a:bodyPr/>
        <a:lstStyle/>
        <a:p>
          <a:endParaRPr lang="en-US"/>
        </a:p>
      </dgm:t>
    </dgm:pt>
    <dgm:pt modelId="{7BED06DF-5D79-4292-BED0-A42EC4890A29}">
      <dgm:prSet/>
      <dgm:spPr/>
      <dgm:t>
        <a:bodyPr/>
        <a:lstStyle/>
        <a:p>
          <a:r>
            <a:rPr lang="en-GB"/>
            <a:t>Set a baseline level that will not flare up pain -  ( set baseline half they would manage on a bad day)</a:t>
          </a:r>
          <a:endParaRPr lang="en-US"/>
        </a:p>
      </dgm:t>
    </dgm:pt>
    <dgm:pt modelId="{15F18415-AFD7-49CD-948D-676A00EC6213}" type="parTrans" cxnId="{B2AAEE8F-A55A-405C-A88C-CC09C2DD9FEC}">
      <dgm:prSet/>
      <dgm:spPr/>
      <dgm:t>
        <a:bodyPr/>
        <a:lstStyle/>
        <a:p>
          <a:endParaRPr lang="en-US"/>
        </a:p>
      </dgm:t>
    </dgm:pt>
    <dgm:pt modelId="{E059EB16-62CF-4C65-A77F-26C7415C5068}" type="sibTrans" cxnId="{B2AAEE8F-A55A-405C-A88C-CC09C2DD9FEC}">
      <dgm:prSet/>
      <dgm:spPr/>
      <dgm:t>
        <a:bodyPr/>
        <a:lstStyle/>
        <a:p>
          <a:endParaRPr lang="en-US"/>
        </a:p>
      </dgm:t>
    </dgm:pt>
    <dgm:pt modelId="{05D4F2F7-2DC4-4895-BFFE-E0288AE34C7D}">
      <dgm:prSet/>
      <dgm:spPr/>
      <dgm:t>
        <a:bodyPr/>
        <a:lstStyle/>
        <a:p>
          <a:r>
            <a:rPr lang="en-GB"/>
            <a:t>Aiming to sneak in on sensitive pain system and desensitise by exposure, increase fitness muscles strength, stamina,  health benefits, release of endorphins, turn down volume to pain and improve mood</a:t>
          </a:r>
          <a:endParaRPr lang="en-US"/>
        </a:p>
      </dgm:t>
    </dgm:pt>
    <dgm:pt modelId="{CE362252-1759-427F-8D4A-0F4F7DA591B2}" type="parTrans" cxnId="{22959207-BA28-447D-8A2D-ED80BE926A24}">
      <dgm:prSet/>
      <dgm:spPr/>
      <dgm:t>
        <a:bodyPr/>
        <a:lstStyle/>
        <a:p>
          <a:endParaRPr lang="en-US"/>
        </a:p>
      </dgm:t>
    </dgm:pt>
    <dgm:pt modelId="{1495BDB5-7192-46A4-BFE5-72DD1C81D815}" type="sibTrans" cxnId="{22959207-BA28-447D-8A2D-ED80BE926A24}">
      <dgm:prSet/>
      <dgm:spPr/>
      <dgm:t>
        <a:bodyPr/>
        <a:lstStyle/>
        <a:p>
          <a:endParaRPr lang="en-US"/>
        </a:p>
      </dgm:t>
    </dgm:pt>
    <dgm:pt modelId="{76EE4A74-E4F6-4506-AC6A-30FCDE5C2316}">
      <dgm:prSet/>
      <dgm:spPr/>
      <dgm:t>
        <a:bodyPr/>
        <a:lstStyle/>
        <a:p>
          <a:r>
            <a:rPr lang="en-GB"/>
            <a:t>Plan for barriers  weather, mood, bad days, support from others.</a:t>
          </a:r>
          <a:endParaRPr lang="en-US"/>
        </a:p>
      </dgm:t>
    </dgm:pt>
    <dgm:pt modelId="{DB0AF88D-E8CE-4971-9E15-8E871F5544A4}" type="parTrans" cxnId="{C8C6AE27-C9B9-42E3-843C-EFD04FBB0BCF}">
      <dgm:prSet/>
      <dgm:spPr/>
      <dgm:t>
        <a:bodyPr/>
        <a:lstStyle/>
        <a:p>
          <a:endParaRPr lang="en-US"/>
        </a:p>
      </dgm:t>
    </dgm:pt>
    <dgm:pt modelId="{21EB6BD6-0EA0-4562-8A0D-F9469C7E9B66}" type="sibTrans" cxnId="{C8C6AE27-C9B9-42E3-843C-EFD04FBB0BCF}">
      <dgm:prSet/>
      <dgm:spPr/>
      <dgm:t>
        <a:bodyPr/>
        <a:lstStyle/>
        <a:p>
          <a:endParaRPr lang="en-US"/>
        </a:p>
      </dgm:t>
    </dgm:pt>
    <dgm:pt modelId="{626CB118-D7D2-46C1-B188-87283CA9EFAA}">
      <dgm:prSet/>
      <dgm:spPr/>
      <dgm:t>
        <a:bodyPr/>
        <a:lstStyle/>
        <a:p>
          <a:r>
            <a:rPr lang="en-GB"/>
            <a:t>If it's bad weather / or bad day have indoor activity to keep activity up.</a:t>
          </a:r>
          <a:endParaRPr lang="en-US"/>
        </a:p>
      </dgm:t>
    </dgm:pt>
    <dgm:pt modelId="{11ED4CBE-1440-4F63-8C76-43140D1AA3E5}" type="parTrans" cxnId="{1C412F7A-3D57-4C69-A1D7-8EAE531D7C59}">
      <dgm:prSet/>
      <dgm:spPr/>
      <dgm:t>
        <a:bodyPr/>
        <a:lstStyle/>
        <a:p>
          <a:endParaRPr lang="en-US"/>
        </a:p>
      </dgm:t>
    </dgm:pt>
    <dgm:pt modelId="{FA497134-6E56-4222-B1CE-76A7284B6D35}" type="sibTrans" cxnId="{1C412F7A-3D57-4C69-A1D7-8EAE531D7C59}">
      <dgm:prSet/>
      <dgm:spPr/>
      <dgm:t>
        <a:bodyPr/>
        <a:lstStyle/>
        <a:p>
          <a:endParaRPr lang="en-US"/>
        </a:p>
      </dgm:t>
    </dgm:pt>
    <dgm:pt modelId="{ADA4BAAD-C02A-481A-BA5C-14FEBD50CC8F}">
      <dgm:prSet/>
      <dgm:spPr/>
      <dgm:t>
        <a:bodyPr/>
        <a:lstStyle/>
        <a:p>
          <a:r>
            <a:rPr lang="en-GB"/>
            <a:t>E.g indoor walk or tai chi in sitting on bad days</a:t>
          </a:r>
          <a:endParaRPr lang="en-US"/>
        </a:p>
      </dgm:t>
    </dgm:pt>
    <dgm:pt modelId="{70C6CCF4-07C5-4984-AC46-1FACA7194C34}" type="parTrans" cxnId="{90DCBFEB-CBDE-4188-9C19-76A6A5D14B0F}">
      <dgm:prSet/>
      <dgm:spPr/>
      <dgm:t>
        <a:bodyPr/>
        <a:lstStyle/>
        <a:p>
          <a:endParaRPr lang="en-US"/>
        </a:p>
      </dgm:t>
    </dgm:pt>
    <dgm:pt modelId="{6206A066-087C-4D43-BF97-17640758C9F7}" type="sibTrans" cxnId="{90DCBFEB-CBDE-4188-9C19-76A6A5D14B0F}">
      <dgm:prSet/>
      <dgm:spPr/>
      <dgm:t>
        <a:bodyPr/>
        <a:lstStyle/>
        <a:p>
          <a:endParaRPr lang="en-US"/>
        </a:p>
      </dgm:t>
    </dgm:pt>
    <dgm:pt modelId="{B0A63BEF-1C45-4EEB-BB60-BE6847D36D7B}" type="pres">
      <dgm:prSet presAssocID="{FCEF2369-8E36-4638-BAFA-DE036901A718}" presName="Name0" presStyleCnt="0">
        <dgm:presLayoutVars>
          <dgm:dir/>
          <dgm:resizeHandles val="exact"/>
        </dgm:presLayoutVars>
      </dgm:prSet>
      <dgm:spPr/>
    </dgm:pt>
    <dgm:pt modelId="{A83F7456-1882-4A78-A1B7-CE03C1C353E1}" type="pres">
      <dgm:prSet presAssocID="{4F899F95-D1C6-4D3B-812E-F40E18C7186A}" presName="node" presStyleLbl="node1" presStyleIdx="0" presStyleCnt="6">
        <dgm:presLayoutVars>
          <dgm:bulletEnabled val="1"/>
        </dgm:presLayoutVars>
      </dgm:prSet>
      <dgm:spPr/>
    </dgm:pt>
    <dgm:pt modelId="{A9CA58D9-1304-4C07-A2D7-7F3269009564}" type="pres">
      <dgm:prSet presAssocID="{10977768-E4B2-47E1-9A5B-C64F6BF71898}" presName="sibTrans" presStyleLbl="sibTrans1D1" presStyleIdx="0" presStyleCnt="5"/>
      <dgm:spPr/>
    </dgm:pt>
    <dgm:pt modelId="{59FE3DFD-5721-4723-90E7-32F913172727}" type="pres">
      <dgm:prSet presAssocID="{10977768-E4B2-47E1-9A5B-C64F6BF71898}" presName="connectorText" presStyleLbl="sibTrans1D1" presStyleIdx="0" presStyleCnt="5"/>
      <dgm:spPr/>
    </dgm:pt>
    <dgm:pt modelId="{3E743B57-3449-4739-A93D-27AECF21EB31}" type="pres">
      <dgm:prSet presAssocID="{7BED06DF-5D79-4292-BED0-A42EC4890A29}" presName="node" presStyleLbl="node1" presStyleIdx="1" presStyleCnt="6">
        <dgm:presLayoutVars>
          <dgm:bulletEnabled val="1"/>
        </dgm:presLayoutVars>
      </dgm:prSet>
      <dgm:spPr/>
    </dgm:pt>
    <dgm:pt modelId="{F4BAA1A0-12E1-49FE-B068-1820EEC41754}" type="pres">
      <dgm:prSet presAssocID="{E059EB16-62CF-4C65-A77F-26C7415C5068}" presName="sibTrans" presStyleLbl="sibTrans1D1" presStyleIdx="1" presStyleCnt="5"/>
      <dgm:spPr/>
    </dgm:pt>
    <dgm:pt modelId="{0A2AEA0E-F2EF-4321-9F69-4C9E938734FF}" type="pres">
      <dgm:prSet presAssocID="{E059EB16-62CF-4C65-A77F-26C7415C5068}" presName="connectorText" presStyleLbl="sibTrans1D1" presStyleIdx="1" presStyleCnt="5"/>
      <dgm:spPr/>
    </dgm:pt>
    <dgm:pt modelId="{689086A3-826B-45AD-AC88-99AB486EBE8B}" type="pres">
      <dgm:prSet presAssocID="{05D4F2F7-2DC4-4895-BFFE-E0288AE34C7D}" presName="node" presStyleLbl="node1" presStyleIdx="2" presStyleCnt="6">
        <dgm:presLayoutVars>
          <dgm:bulletEnabled val="1"/>
        </dgm:presLayoutVars>
      </dgm:prSet>
      <dgm:spPr/>
    </dgm:pt>
    <dgm:pt modelId="{7A42932C-6E04-404A-B240-C588ED6DA3D0}" type="pres">
      <dgm:prSet presAssocID="{1495BDB5-7192-46A4-BFE5-72DD1C81D815}" presName="sibTrans" presStyleLbl="sibTrans1D1" presStyleIdx="2" presStyleCnt="5"/>
      <dgm:spPr/>
    </dgm:pt>
    <dgm:pt modelId="{8A7C15E4-C0DD-4237-8E0A-C8299AC23F3F}" type="pres">
      <dgm:prSet presAssocID="{1495BDB5-7192-46A4-BFE5-72DD1C81D815}" presName="connectorText" presStyleLbl="sibTrans1D1" presStyleIdx="2" presStyleCnt="5"/>
      <dgm:spPr/>
    </dgm:pt>
    <dgm:pt modelId="{29DF1D50-73E7-401C-8172-88D5B7732CCC}" type="pres">
      <dgm:prSet presAssocID="{76EE4A74-E4F6-4506-AC6A-30FCDE5C2316}" presName="node" presStyleLbl="node1" presStyleIdx="3" presStyleCnt="6">
        <dgm:presLayoutVars>
          <dgm:bulletEnabled val="1"/>
        </dgm:presLayoutVars>
      </dgm:prSet>
      <dgm:spPr/>
    </dgm:pt>
    <dgm:pt modelId="{C4A5391C-24AD-493E-A6E4-F7022A3E6AEA}" type="pres">
      <dgm:prSet presAssocID="{21EB6BD6-0EA0-4562-8A0D-F9469C7E9B66}" presName="sibTrans" presStyleLbl="sibTrans1D1" presStyleIdx="3" presStyleCnt="5"/>
      <dgm:spPr/>
    </dgm:pt>
    <dgm:pt modelId="{FEE26FF7-8D25-4A58-8430-7C0ED44CE0FB}" type="pres">
      <dgm:prSet presAssocID="{21EB6BD6-0EA0-4562-8A0D-F9469C7E9B66}" presName="connectorText" presStyleLbl="sibTrans1D1" presStyleIdx="3" presStyleCnt="5"/>
      <dgm:spPr/>
    </dgm:pt>
    <dgm:pt modelId="{AB3C9E72-9B36-4846-B976-80810FF6C501}" type="pres">
      <dgm:prSet presAssocID="{626CB118-D7D2-46C1-B188-87283CA9EFAA}" presName="node" presStyleLbl="node1" presStyleIdx="4" presStyleCnt="6">
        <dgm:presLayoutVars>
          <dgm:bulletEnabled val="1"/>
        </dgm:presLayoutVars>
      </dgm:prSet>
      <dgm:spPr/>
    </dgm:pt>
    <dgm:pt modelId="{6D51FB41-0945-4F12-AD4A-8EC7B2F3EDF4}" type="pres">
      <dgm:prSet presAssocID="{FA497134-6E56-4222-B1CE-76A7284B6D35}" presName="sibTrans" presStyleLbl="sibTrans1D1" presStyleIdx="4" presStyleCnt="5"/>
      <dgm:spPr/>
    </dgm:pt>
    <dgm:pt modelId="{51AF549B-609F-4ACE-996D-D30E611D6324}" type="pres">
      <dgm:prSet presAssocID="{FA497134-6E56-4222-B1CE-76A7284B6D35}" presName="connectorText" presStyleLbl="sibTrans1D1" presStyleIdx="4" presStyleCnt="5"/>
      <dgm:spPr/>
    </dgm:pt>
    <dgm:pt modelId="{D61AACBF-4130-4918-81B6-C37795AAABE1}" type="pres">
      <dgm:prSet presAssocID="{ADA4BAAD-C02A-481A-BA5C-14FEBD50CC8F}" presName="node" presStyleLbl="node1" presStyleIdx="5" presStyleCnt="6">
        <dgm:presLayoutVars>
          <dgm:bulletEnabled val="1"/>
        </dgm:presLayoutVars>
      </dgm:prSet>
      <dgm:spPr/>
    </dgm:pt>
  </dgm:ptLst>
  <dgm:cxnLst>
    <dgm:cxn modelId="{22959207-BA28-447D-8A2D-ED80BE926A24}" srcId="{FCEF2369-8E36-4638-BAFA-DE036901A718}" destId="{05D4F2F7-2DC4-4895-BFFE-E0288AE34C7D}" srcOrd="2" destOrd="0" parTransId="{CE362252-1759-427F-8D4A-0F4F7DA591B2}" sibTransId="{1495BDB5-7192-46A4-BFE5-72DD1C81D815}"/>
    <dgm:cxn modelId="{4E268F1B-B006-4E8A-A5A9-B936731F6179}" type="presOf" srcId="{05D4F2F7-2DC4-4895-BFFE-E0288AE34C7D}" destId="{689086A3-826B-45AD-AC88-99AB486EBE8B}" srcOrd="0" destOrd="0" presId="urn:microsoft.com/office/officeart/2016/7/layout/RepeatingBendingProcessNew"/>
    <dgm:cxn modelId="{C8C6AE27-C9B9-42E3-843C-EFD04FBB0BCF}" srcId="{FCEF2369-8E36-4638-BAFA-DE036901A718}" destId="{76EE4A74-E4F6-4506-AC6A-30FCDE5C2316}" srcOrd="3" destOrd="0" parTransId="{DB0AF88D-E8CE-4971-9E15-8E871F5544A4}" sibTransId="{21EB6BD6-0EA0-4562-8A0D-F9469C7E9B66}"/>
    <dgm:cxn modelId="{C5083732-4967-4A01-8212-668205D7DF93}" type="presOf" srcId="{ADA4BAAD-C02A-481A-BA5C-14FEBD50CC8F}" destId="{D61AACBF-4130-4918-81B6-C37795AAABE1}" srcOrd="0" destOrd="0" presId="urn:microsoft.com/office/officeart/2016/7/layout/RepeatingBendingProcessNew"/>
    <dgm:cxn modelId="{8FF93D46-55A4-4CB8-B3DB-54903A3D1048}" type="presOf" srcId="{21EB6BD6-0EA0-4562-8A0D-F9469C7E9B66}" destId="{C4A5391C-24AD-493E-A6E4-F7022A3E6AEA}" srcOrd="0" destOrd="0" presId="urn:microsoft.com/office/officeart/2016/7/layout/RepeatingBendingProcessNew"/>
    <dgm:cxn modelId="{A3EA0348-36B1-4BA0-8C9F-FB540E79DE17}" type="presOf" srcId="{7BED06DF-5D79-4292-BED0-A42EC4890A29}" destId="{3E743B57-3449-4739-A93D-27AECF21EB31}" srcOrd="0" destOrd="0" presId="urn:microsoft.com/office/officeart/2016/7/layout/RepeatingBendingProcessNew"/>
    <dgm:cxn modelId="{3D8B3D49-1DAF-4BDD-AC2E-3A5A85B6FAB2}" type="presOf" srcId="{1495BDB5-7192-46A4-BFE5-72DD1C81D815}" destId="{7A42932C-6E04-404A-B240-C588ED6DA3D0}" srcOrd="0" destOrd="0" presId="urn:microsoft.com/office/officeart/2016/7/layout/RepeatingBendingProcessNew"/>
    <dgm:cxn modelId="{4C71254A-36F3-4F7B-A31A-8AE0E274FC95}" type="presOf" srcId="{10977768-E4B2-47E1-9A5B-C64F6BF71898}" destId="{A9CA58D9-1304-4C07-A2D7-7F3269009564}" srcOrd="0" destOrd="0" presId="urn:microsoft.com/office/officeart/2016/7/layout/RepeatingBendingProcessNew"/>
    <dgm:cxn modelId="{B10B7356-E8B9-4589-8273-D08299BC1490}" type="presOf" srcId="{76EE4A74-E4F6-4506-AC6A-30FCDE5C2316}" destId="{29DF1D50-73E7-401C-8172-88D5B7732CCC}" srcOrd="0" destOrd="0" presId="urn:microsoft.com/office/officeart/2016/7/layout/RepeatingBendingProcessNew"/>
    <dgm:cxn modelId="{EDD09C79-E2E7-46B4-8BCF-B09CE8BF186D}" type="presOf" srcId="{4F899F95-D1C6-4D3B-812E-F40E18C7186A}" destId="{A83F7456-1882-4A78-A1B7-CE03C1C353E1}" srcOrd="0" destOrd="0" presId="urn:microsoft.com/office/officeart/2016/7/layout/RepeatingBendingProcessNew"/>
    <dgm:cxn modelId="{1C412F7A-3D57-4C69-A1D7-8EAE531D7C59}" srcId="{FCEF2369-8E36-4638-BAFA-DE036901A718}" destId="{626CB118-D7D2-46C1-B188-87283CA9EFAA}" srcOrd="4" destOrd="0" parTransId="{11ED4CBE-1440-4F63-8C76-43140D1AA3E5}" sibTransId="{FA497134-6E56-4222-B1CE-76A7284B6D35}"/>
    <dgm:cxn modelId="{B1743486-97BE-416A-8C41-8CB53545CF24}" type="presOf" srcId="{FCEF2369-8E36-4638-BAFA-DE036901A718}" destId="{B0A63BEF-1C45-4EEB-BB60-BE6847D36D7B}" srcOrd="0" destOrd="0" presId="urn:microsoft.com/office/officeart/2016/7/layout/RepeatingBendingProcessNew"/>
    <dgm:cxn modelId="{B2AAEE8F-A55A-405C-A88C-CC09C2DD9FEC}" srcId="{FCEF2369-8E36-4638-BAFA-DE036901A718}" destId="{7BED06DF-5D79-4292-BED0-A42EC4890A29}" srcOrd="1" destOrd="0" parTransId="{15F18415-AFD7-49CD-948D-676A00EC6213}" sibTransId="{E059EB16-62CF-4C65-A77F-26C7415C5068}"/>
    <dgm:cxn modelId="{908F7092-FEF5-40FF-94CD-145F155EEEB9}" type="presOf" srcId="{21EB6BD6-0EA0-4562-8A0D-F9469C7E9B66}" destId="{FEE26FF7-8D25-4A58-8430-7C0ED44CE0FB}" srcOrd="1" destOrd="0" presId="urn:microsoft.com/office/officeart/2016/7/layout/RepeatingBendingProcessNew"/>
    <dgm:cxn modelId="{1DF348A1-8F11-45D8-9CAC-BD32AFC8ED98}" type="presOf" srcId="{FA497134-6E56-4222-B1CE-76A7284B6D35}" destId="{6D51FB41-0945-4F12-AD4A-8EC7B2F3EDF4}" srcOrd="0" destOrd="0" presId="urn:microsoft.com/office/officeart/2016/7/layout/RepeatingBendingProcessNew"/>
    <dgm:cxn modelId="{DE3A09C3-C772-45C0-A477-6A6D72D90393}" type="presOf" srcId="{1495BDB5-7192-46A4-BFE5-72DD1C81D815}" destId="{8A7C15E4-C0DD-4237-8E0A-C8299AC23F3F}" srcOrd="1" destOrd="0" presId="urn:microsoft.com/office/officeart/2016/7/layout/RepeatingBendingProcessNew"/>
    <dgm:cxn modelId="{AB07ECDD-9E0B-4AC6-A332-BC1760C27555}" type="presOf" srcId="{10977768-E4B2-47E1-9A5B-C64F6BF71898}" destId="{59FE3DFD-5721-4723-90E7-32F913172727}" srcOrd="1" destOrd="0" presId="urn:microsoft.com/office/officeart/2016/7/layout/RepeatingBendingProcessNew"/>
    <dgm:cxn modelId="{977D49E2-51AD-42A5-98D2-47E46D584C60}" srcId="{FCEF2369-8E36-4638-BAFA-DE036901A718}" destId="{4F899F95-D1C6-4D3B-812E-F40E18C7186A}" srcOrd="0" destOrd="0" parTransId="{854628DF-3D2A-4608-AD0E-B4FEFA241875}" sibTransId="{10977768-E4B2-47E1-9A5B-C64F6BF71898}"/>
    <dgm:cxn modelId="{F66E91E2-B3E5-4B96-A98E-932EF0EA1B09}" type="presOf" srcId="{E059EB16-62CF-4C65-A77F-26C7415C5068}" destId="{0A2AEA0E-F2EF-4321-9F69-4C9E938734FF}" srcOrd="1" destOrd="0" presId="urn:microsoft.com/office/officeart/2016/7/layout/RepeatingBendingProcessNew"/>
    <dgm:cxn modelId="{90DCBFEB-CBDE-4188-9C19-76A6A5D14B0F}" srcId="{FCEF2369-8E36-4638-BAFA-DE036901A718}" destId="{ADA4BAAD-C02A-481A-BA5C-14FEBD50CC8F}" srcOrd="5" destOrd="0" parTransId="{70C6CCF4-07C5-4984-AC46-1FACA7194C34}" sibTransId="{6206A066-087C-4D43-BF97-17640758C9F7}"/>
    <dgm:cxn modelId="{C8D252F3-1EB3-4C90-9A52-1CEC72CE50ED}" type="presOf" srcId="{626CB118-D7D2-46C1-B188-87283CA9EFAA}" destId="{AB3C9E72-9B36-4846-B976-80810FF6C501}" srcOrd="0" destOrd="0" presId="urn:microsoft.com/office/officeart/2016/7/layout/RepeatingBendingProcessNew"/>
    <dgm:cxn modelId="{84F814F4-EC59-4170-A013-AAF56010576F}" type="presOf" srcId="{FA497134-6E56-4222-B1CE-76A7284B6D35}" destId="{51AF549B-609F-4ACE-996D-D30E611D6324}" srcOrd="1" destOrd="0" presId="urn:microsoft.com/office/officeart/2016/7/layout/RepeatingBendingProcessNew"/>
    <dgm:cxn modelId="{3897D1FF-3314-4A7B-B745-6440F65D70A4}" type="presOf" srcId="{E059EB16-62CF-4C65-A77F-26C7415C5068}" destId="{F4BAA1A0-12E1-49FE-B068-1820EEC41754}" srcOrd="0" destOrd="0" presId="urn:microsoft.com/office/officeart/2016/7/layout/RepeatingBendingProcessNew"/>
    <dgm:cxn modelId="{744B69B7-748A-4D7A-ACC5-6E7AE43F88B5}" type="presParOf" srcId="{B0A63BEF-1C45-4EEB-BB60-BE6847D36D7B}" destId="{A83F7456-1882-4A78-A1B7-CE03C1C353E1}" srcOrd="0" destOrd="0" presId="urn:microsoft.com/office/officeart/2016/7/layout/RepeatingBendingProcessNew"/>
    <dgm:cxn modelId="{C5FEB252-4AAF-437A-928F-942F87A795A2}" type="presParOf" srcId="{B0A63BEF-1C45-4EEB-BB60-BE6847D36D7B}" destId="{A9CA58D9-1304-4C07-A2D7-7F3269009564}" srcOrd="1" destOrd="0" presId="urn:microsoft.com/office/officeart/2016/7/layout/RepeatingBendingProcessNew"/>
    <dgm:cxn modelId="{8516B8FD-59C1-471B-8BB3-D00D60226FEE}" type="presParOf" srcId="{A9CA58D9-1304-4C07-A2D7-7F3269009564}" destId="{59FE3DFD-5721-4723-90E7-32F913172727}" srcOrd="0" destOrd="0" presId="urn:microsoft.com/office/officeart/2016/7/layout/RepeatingBendingProcessNew"/>
    <dgm:cxn modelId="{D3FBCDD8-2781-4905-A916-EC18809DEAB6}" type="presParOf" srcId="{B0A63BEF-1C45-4EEB-BB60-BE6847D36D7B}" destId="{3E743B57-3449-4739-A93D-27AECF21EB31}" srcOrd="2" destOrd="0" presId="urn:microsoft.com/office/officeart/2016/7/layout/RepeatingBendingProcessNew"/>
    <dgm:cxn modelId="{E977AF15-7340-46AA-A547-899263EB84CD}" type="presParOf" srcId="{B0A63BEF-1C45-4EEB-BB60-BE6847D36D7B}" destId="{F4BAA1A0-12E1-49FE-B068-1820EEC41754}" srcOrd="3" destOrd="0" presId="urn:microsoft.com/office/officeart/2016/7/layout/RepeatingBendingProcessNew"/>
    <dgm:cxn modelId="{EC06D065-F00C-4F97-B363-54F56243A712}" type="presParOf" srcId="{F4BAA1A0-12E1-49FE-B068-1820EEC41754}" destId="{0A2AEA0E-F2EF-4321-9F69-4C9E938734FF}" srcOrd="0" destOrd="0" presId="urn:microsoft.com/office/officeart/2016/7/layout/RepeatingBendingProcessNew"/>
    <dgm:cxn modelId="{7487E76B-30F3-4D8A-83EB-79DFDF61F601}" type="presParOf" srcId="{B0A63BEF-1C45-4EEB-BB60-BE6847D36D7B}" destId="{689086A3-826B-45AD-AC88-99AB486EBE8B}" srcOrd="4" destOrd="0" presId="urn:microsoft.com/office/officeart/2016/7/layout/RepeatingBendingProcessNew"/>
    <dgm:cxn modelId="{637D3642-DFF8-429C-BAB1-82C570772EFA}" type="presParOf" srcId="{B0A63BEF-1C45-4EEB-BB60-BE6847D36D7B}" destId="{7A42932C-6E04-404A-B240-C588ED6DA3D0}" srcOrd="5" destOrd="0" presId="urn:microsoft.com/office/officeart/2016/7/layout/RepeatingBendingProcessNew"/>
    <dgm:cxn modelId="{25D31815-DE89-475D-8C9B-410795F3625C}" type="presParOf" srcId="{7A42932C-6E04-404A-B240-C588ED6DA3D0}" destId="{8A7C15E4-C0DD-4237-8E0A-C8299AC23F3F}" srcOrd="0" destOrd="0" presId="urn:microsoft.com/office/officeart/2016/7/layout/RepeatingBendingProcessNew"/>
    <dgm:cxn modelId="{DE59687A-25C5-4DB0-8D2E-76668AFB8125}" type="presParOf" srcId="{B0A63BEF-1C45-4EEB-BB60-BE6847D36D7B}" destId="{29DF1D50-73E7-401C-8172-88D5B7732CCC}" srcOrd="6" destOrd="0" presId="urn:microsoft.com/office/officeart/2016/7/layout/RepeatingBendingProcessNew"/>
    <dgm:cxn modelId="{606B8A54-4526-4AC9-BFB1-F7F6929ECA86}" type="presParOf" srcId="{B0A63BEF-1C45-4EEB-BB60-BE6847D36D7B}" destId="{C4A5391C-24AD-493E-A6E4-F7022A3E6AEA}" srcOrd="7" destOrd="0" presId="urn:microsoft.com/office/officeart/2016/7/layout/RepeatingBendingProcessNew"/>
    <dgm:cxn modelId="{B20993B7-0875-4C04-99AD-3F0E283C2B1D}" type="presParOf" srcId="{C4A5391C-24AD-493E-A6E4-F7022A3E6AEA}" destId="{FEE26FF7-8D25-4A58-8430-7C0ED44CE0FB}" srcOrd="0" destOrd="0" presId="urn:microsoft.com/office/officeart/2016/7/layout/RepeatingBendingProcessNew"/>
    <dgm:cxn modelId="{A6CDDD2B-4C5F-4FF5-9F17-BDDD4ABB99CD}" type="presParOf" srcId="{B0A63BEF-1C45-4EEB-BB60-BE6847D36D7B}" destId="{AB3C9E72-9B36-4846-B976-80810FF6C501}" srcOrd="8" destOrd="0" presId="urn:microsoft.com/office/officeart/2016/7/layout/RepeatingBendingProcessNew"/>
    <dgm:cxn modelId="{FB015198-70E6-440E-A114-C8342E808498}" type="presParOf" srcId="{B0A63BEF-1C45-4EEB-BB60-BE6847D36D7B}" destId="{6D51FB41-0945-4F12-AD4A-8EC7B2F3EDF4}" srcOrd="9" destOrd="0" presId="urn:microsoft.com/office/officeart/2016/7/layout/RepeatingBendingProcessNew"/>
    <dgm:cxn modelId="{0DF36B1C-416A-4D80-8A11-46EC7B8DABD1}" type="presParOf" srcId="{6D51FB41-0945-4F12-AD4A-8EC7B2F3EDF4}" destId="{51AF549B-609F-4ACE-996D-D30E611D6324}" srcOrd="0" destOrd="0" presId="urn:microsoft.com/office/officeart/2016/7/layout/RepeatingBendingProcessNew"/>
    <dgm:cxn modelId="{4516075B-4402-4EB1-AF70-05F71AAAD37F}" type="presParOf" srcId="{B0A63BEF-1C45-4EEB-BB60-BE6847D36D7B}" destId="{D61AACBF-4130-4918-81B6-C37795AAABE1}"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3AE1FA-05C2-4D01-BB29-36030DA6EEC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8CCE98C-5B7A-4F4A-AD6D-D2C9DD265193}">
      <dgm:prSet/>
      <dgm:spPr/>
      <dgm:t>
        <a:bodyPr/>
        <a:lstStyle/>
        <a:p>
          <a:pPr rtl="0"/>
          <a:r>
            <a:rPr lang="en-GB"/>
            <a:t>Pacing Charts to help work out own pattern / triggers . Problem solve / plan</a:t>
          </a:r>
          <a:r>
            <a:rPr lang="en-GB">
              <a:latin typeface="Calibri Light" panose="020F0302020204030204"/>
            </a:rPr>
            <a:t>/ realistic goal setting/ white boards</a:t>
          </a:r>
          <a:endParaRPr lang="en-US"/>
        </a:p>
      </dgm:t>
    </dgm:pt>
    <dgm:pt modelId="{E9716D0F-0BD5-45B6-AF2A-DD1BC3B06B22}" type="parTrans" cxnId="{4C39D5EF-726D-45EE-AEA1-871CFA8A4098}">
      <dgm:prSet/>
      <dgm:spPr/>
      <dgm:t>
        <a:bodyPr/>
        <a:lstStyle/>
        <a:p>
          <a:endParaRPr lang="en-US"/>
        </a:p>
      </dgm:t>
    </dgm:pt>
    <dgm:pt modelId="{EA57302B-4B41-4F75-B53C-6658599E4638}" type="sibTrans" cxnId="{4C39D5EF-726D-45EE-AEA1-871CFA8A4098}">
      <dgm:prSet/>
      <dgm:spPr/>
      <dgm:t>
        <a:bodyPr/>
        <a:lstStyle/>
        <a:p>
          <a:endParaRPr lang="en-US"/>
        </a:p>
      </dgm:t>
    </dgm:pt>
    <dgm:pt modelId="{8C91A409-2971-4028-96AE-8EE827184999}">
      <dgm:prSet/>
      <dgm:spPr/>
      <dgm:t>
        <a:bodyPr/>
        <a:lstStyle/>
        <a:p>
          <a:r>
            <a:rPr lang="en-GB"/>
            <a:t>Simple changes breaking up activity/ Sharing / </a:t>
          </a:r>
          <a:r>
            <a:rPr lang="en-GB">
              <a:latin typeface="Calibri Light" panose="020F0302020204030204"/>
            </a:rPr>
            <a:t>prioritising</a:t>
          </a:r>
          <a:r>
            <a:rPr lang="en-GB"/>
            <a:t> tasks</a:t>
          </a:r>
          <a:endParaRPr lang="en-US"/>
        </a:p>
      </dgm:t>
    </dgm:pt>
    <dgm:pt modelId="{B08C956B-1E19-4743-8585-67E33CE0B588}" type="parTrans" cxnId="{27852CA3-8A63-4F4D-A764-C52DEE8F64D0}">
      <dgm:prSet/>
      <dgm:spPr/>
      <dgm:t>
        <a:bodyPr/>
        <a:lstStyle/>
        <a:p>
          <a:endParaRPr lang="en-US"/>
        </a:p>
      </dgm:t>
    </dgm:pt>
    <dgm:pt modelId="{5C3C0827-69CA-49E4-A8FC-B9336B9EBC76}" type="sibTrans" cxnId="{27852CA3-8A63-4F4D-A764-C52DEE8F64D0}">
      <dgm:prSet/>
      <dgm:spPr/>
      <dgm:t>
        <a:bodyPr/>
        <a:lstStyle/>
        <a:p>
          <a:endParaRPr lang="en-US"/>
        </a:p>
      </dgm:t>
    </dgm:pt>
    <dgm:pt modelId="{442B79DF-3FF8-4AB9-BEEB-ACCD4ACA19BD}">
      <dgm:prSet/>
      <dgm:spPr/>
      <dgm:t>
        <a:bodyPr/>
        <a:lstStyle/>
        <a:p>
          <a:r>
            <a:rPr lang="en-GB"/>
            <a:t>Asking for help from those around them, when required</a:t>
          </a:r>
          <a:endParaRPr lang="en-US"/>
        </a:p>
      </dgm:t>
    </dgm:pt>
    <dgm:pt modelId="{153462DF-395D-4BF0-A640-4F3784D71B6D}" type="parTrans" cxnId="{D4CEF25E-BD61-45F7-BC47-4BFAE586E1C3}">
      <dgm:prSet/>
      <dgm:spPr/>
      <dgm:t>
        <a:bodyPr/>
        <a:lstStyle/>
        <a:p>
          <a:endParaRPr lang="en-US"/>
        </a:p>
      </dgm:t>
    </dgm:pt>
    <dgm:pt modelId="{4E05F685-7FB9-4E78-8B43-5DC5FFD954AF}" type="sibTrans" cxnId="{D4CEF25E-BD61-45F7-BC47-4BFAE586E1C3}">
      <dgm:prSet/>
      <dgm:spPr/>
      <dgm:t>
        <a:bodyPr/>
        <a:lstStyle/>
        <a:p>
          <a:endParaRPr lang="en-US"/>
        </a:p>
      </dgm:t>
    </dgm:pt>
    <dgm:pt modelId="{931AE3CD-B977-444B-AB53-1132ABAD08C4}">
      <dgm:prSet/>
      <dgm:spPr/>
      <dgm:t>
        <a:bodyPr/>
        <a:lstStyle/>
        <a:p>
          <a:r>
            <a:rPr lang="en-GB"/>
            <a:t>Better communication with others </a:t>
          </a:r>
          <a:endParaRPr lang="en-US"/>
        </a:p>
      </dgm:t>
    </dgm:pt>
    <dgm:pt modelId="{F935306E-3C5B-4FC9-8FCA-765959A45C6C}" type="parTrans" cxnId="{252B6957-8A1B-4EF9-9381-FD3879A4144F}">
      <dgm:prSet/>
      <dgm:spPr/>
      <dgm:t>
        <a:bodyPr/>
        <a:lstStyle/>
        <a:p>
          <a:endParaRPr lang="en-US"/>
        </a:p>
      </dgm:t>
    </dgm:pt>
    <dgm:pt modelId="{1FA3A940-F65E-46DA-BA2A-5106B5BFF951}" type="sibTrans" cxnId="{252B6957-8A1B-4EF9-9381-FD3879A4144F}">
      <dgm:prSet/>
      <dgm:spPr/>
      <dgm:t>
        <a:bodyPr/>
        <a:lstStyle/>
        <a:p>
          <a:endParaRPr lang="en-US"/>
        </a:p>
      </dgm:t>
    </dgm:pt>
    <dgm:pt modelId="{B34F0068-5680-4660-9E64-A213D87E8A61}">
      <dgm:prSet/>
      <dgm:spPr/>
      <dgm:t>
        <a:bodyPr/>
        <a:lstStyle/>
        <a:p>
          <a:r>
            <a:rPr lang="en-GB"/>
            <a:t>Saying no when required</a:t>
          </a:r>
          <a:endParaRPr lang="en-US"/>
        </a:p>
      </dgm:t>
    </dgm:pt>
    <dgm:pt modelId="{0E4A620B-ECC3-44B2-A334-0F02E3428208}" type="parTrans" cxnId="{3DD689F9-77AF-4A07-8660-7EA0B5CB4E81}">
      <dgm:prSet/>
      <dgm:spPr/>
      <dgm:t>
        <a:bodyPr/>
        <a:lstStyle/>
        <a:p>
          <a:endParaRPr lang="en-US"/>
        </a:p>
      </dgm:t>
    </dgm:pt>
    <dgm:pt modelId="{096F8A89-6A0E-4289-ACEA-073B147AD3D1}" type="sibTrans" cxnId="{3DD689F9-77AF-4A07-8660-7EA0B5CB4E81}">
      <dgm:prSet/>
      <dgm:spPr/>
      <dgm:t>
        <a:bodyPr/>
        <a:lstStyle/>
        <a:p>
          <a:endParaRPr lang="en-US"/>
        </a:p>
      </dgm:t>
    </dgm:pt>
    <dgm:pt modelId="{5FFCB0EE-D540-44DB-815C-BCDE626C7004}">
      <dgm:prSet/>
      <dgm:spPr/>
      <dgm:t>
        <a:bodyPr/>
        <a:lstStyle/>
        <a:p>
          <a:r>
            <a:rPr lang="en-GB"/>
            <a:t>Lowering own expectation of self </a:t>
          </a:r>
          <a:endParaRPr lang="en-US"/>
        </a:p>
      </dgm:t>
    </dgm:pt>
    <dgm:pt modelId="{DDC8824C-7475-4878-AAFF-3C05A4A96D32}" type="parTrans" cxnId="{87B93C86-1177-4E07-94BB-33640F92FF19}">
      <dgm:prSet/>
      <dgm:spPr/>
      <dgm:t>
        <a:bodyPr/>
        <a:lstStyle/>
        <a:p>
          <a:endParaRPr lang="en-US"/>
        </a:p>
      </dgm:t>
    </dgm:pt>
    <dgm:pt modelId="{5ED6311F-7EF8-48F2-B86A-9CE825F613B1}" type="sibTrans" cxnId="{87B93C86-1177-4E07-94BB-33640F92FF19}">
      <dgm:prSet/>
      <dgm:spPr/>
      <dgm:t>
        <a:bodyPr/>
        <a:lstStyle/>
        <a:p>
          <a:endParaRPr lang="en-US"/>
        </a:p>
      </dgm:t>
    </dgm:pt>
    <dgm:pt modelId="{4514B5E2-6322-4E1E-9B03-9DD4050C5D88}" type="pres">
      <dgm:prSet presAssocID="{A53AE1FA-05C2-4D01-BB29-36030DA6EEC2}" presName="linear" presStyleCnt="0">
        <dgm:presLayoutVars>
          <dgm:animLvl val="lvl"/>
          <dgm:resizeHandles val="exact"/>
        </dgm:presLayoutVars>
      </dgm:prSet>
      <dgm:spPr/>
    </dgm:pt>
    <dgm:pt modelId="{A07010A8-6120-4982-84B9-EAF31EA47A05}" type="pres">
      <dgm:prSet presAssocID="{48CCE98C-5B7A-4F4A-AD6D-D2C9DD265193}" presName="parentText" presStyleLbl="node1" presStyleIdx="0" presStyleCnt="6">
        <dgm:presLayoutVars>
          <dgm:chMax val="0"/>
          <dgm:bulletEnabled val="1"/>
        </dgm:presLayoutVars>
      </dgm:prSet>
      <dgm:spPr/>
    </dgm:pt>
    <dgm:pt modelId="{3631C3B7-EE71-49E9-8F37-E8507E979990}" type="pres">
      <dgm:prSet presAssocID="{EA57302B-4B41-4F75-B53C-6658599E4638}" presName="spacer" presStyleCnt="0"/>
      <dgm:spPr/>
    </dgm:pt>
    <dgm:pt modelId="{29320B78-DF32-4EAE-B9CE-0FCDCBDCE43F}" type="pres">
      <dgm:prSet presAssocID="{8C91A409-2971-4028-96AE-8EE827184999}" presName="parentText" presStyleLbl="node1" presStyleIdx="1" presStyleCnt="6">
        <dgm:presLayoutVars>
          <dgm:chMax val="0"/>
          <dgm:bulletEnabled val="1"/>
        </dgm:presLayoutVars>
      </dgm:prSet>
      <dgm:spPr/>
    </dgm:pt>
    <dgm:pt modelId="{D7F1F8C5-96F2-40A8-AE72-22B79E28FD74}" type="pres">
      <dgm:prSet presAssocID="{5C3C0827-69CA-49E4-A8FC-B9336B9EBC76}" presName="spacer" presStyleCnt="0"/>
      <dgm:spPr/>
    </dgm:pt>
    <dgm:pt modelId="{2E631226-0364-4C76-858C-6704CE2501CF}" type="pres">
      <dgm:prSet presAssocID="{442B79DF-3FF8-4AB9-BEEB-ACCD4ACA19BD}" presName="parentText" presStyleLbl="node1" presStyleIdx="2" presStyleCnt="6">
        <dgm:presLayoutVars>
          <dgm:chMax val="0"/>
          <dgm:bulletEnabled val="1"/>
        </dgm:presLayoutVars>
      </dgm:prSet>
      <dgm:spPr/>
    </dgm:pt>
    <dgm:pt modelId="{F36F237C-A2F6-4B61-A5A9-E85134FBE1CD}" type="pres">
      <dgm:prSet presAssocID="{4E05F685-7FB9-4E78-8B43-5DC5FFD954AF}" presName="spacer" presStyleCnt="0"/>
      <dgm:spPr/>
    </dgm:pt>
    <dgm:pt modelId="{49CF5B53-DC9B-469B-9484-046598478C00}" type="pres">
      <dgm:prSet presAssocID="{931AE3CD-B977-444B-AB53-1132ABAD08C4}" presName="parentText" presStyleLbl="node1" presStyleIdx="3" presStyleCnt="6">
        <dgm:presLayoutVars>
          <dgm:chMax val="0"/>
          <dgm:bulletEnabled val="1"/>
        </dgm:presLayoutVars>
      </dgm:prSet>
      <dgm:spPr/>
    </dgm:pt>
    <dgm:pt modelId="{8B6A8B1B-8E8B-44E8-BFE2-6B93C78BDA33}" type="pres">
      <dgm:prSet presAssocID="{1FA3A940-F65E-46DA-BA2A-5106B5BFF951}" presName="spacer" presStyleCnt="0"/>
      <dgm:spPr/>
    </dgm:pt>
    <dgm:pt modelId="{E8BCD138-CE7C-4C2A-9F5D-F8D5EC8F1F60}" type="pres">
      <dgm:prSet presAssocID="{B34F0068-5680-4660-9E64-A213D87E8A61}" presName="parentText" presStyleLbl="node1" presStyleIdx="4" presStyleCnt="6">
        <dgm:presLayoutVars>
          <dgm:chMax val="0"/>
          <dgm:bulletEnabled val="1"/>
        </dgm:presLayoutVars>
      </dgm:prSet>
      <dgm:spPr/>
    </dgm:pt>
    <dgm:pt modelId="{CBCA5ADE-B193-49AE-8BCC-5B7FE5950924}" type="pres">
      <dgm:prSet presAssocID="{096F8A89-6A0E-4289-ACEA-073B147AD3D1}" presName="spacer" presStyleCnt="0"/>
      <dgm:spPr/>
    </dgm:pt>
    <dgm:pt modelId="{E55ABDC1-E0B7-4DDB-8D14-4ECE4467A642}" type="pres">
      <dgm:prSet presAssocID="{5FFCB0EE-D540-44DB-815C-BCDE626C7004}" presName="parentText" presStyleLbl="node1" presStyleIdx="5" presStyleCnt="6">
        <dgm:presLayoutVars>
          <dgm:chMax val="0"/>
          <dgm:bulletEnabled val="1"/>
        </dgm:presLayoutVars>
      </dgm:prSet>
      <dgm:spPr/>
    </dgm:pt>
  </dgm:ptLst>
  <dgm:cxnLst>
    <dgm:cxn modelId="{CF96CD17-592F-4EA7-B732-51F5EF1C8AE7}" type="presOf" srcId="{48CCE98C-5B7A-4F4A-AD6D-D2C9DD265193}" destId="{A07010A8-6120-4982-84B9-EAF31EA47A05}" srcOrd="0" destOrd="0" presId="urn:microsoft.com/office/officeart/2005/8/layout/vList2"/>
    <dgm:cxn modelId="{E764D425-0F25-4733-A6BF-9BFF39211884}" type="presOf" srcId="{A53AE1FA-05C2-4D01-BB29-36030DA6EEC2}" destId="{4514B5E2-6322-4E1E-9B03-9DD4050C5D88}" srcOrd="0" destOrd="0" presId="urn:microsoft.com/office/officeart/2005/8/layout/vList2"/>
    <dgm:cxn modelId="{D4CEF25E-BD61-45F7-BC47-4BFAE586E1C3}" srcId="{A53AE1FA-05C2-4D01-BB29-36030DA6EEC2}" destId="{442B79DF-3FF8-4AB9-BEEB-ACCD4ACA19BD}" srcOrd="2" destOrd="0" parTransId="{153462DF-395D-4BF0-A640-4F3784D71B6D}" sibTransId="{4E05F685-7FB9-4E78-8B43-5DC5FFD954AF}"/>
    <dgm:cxn modelId="{9E5C7F46-81BD-47F3-ABBA-2AE8CAD4FDEA}" type="presOf" srcId="{5FFCB0EE-D540-44DB-815C-BCDE626C7004}" destId="{E55ABDC1-E0B7-4DDB-8D14-4ECE4467A642}" srcOrd="0" destOrd="0" presId="urn:microsoft.com/office/officeart/2005/8/layout/vList2"/>
    <dgm:cxn modelId="{3B84F247-EF57-441A-89E6-B42E6C7596C0}" type="presOf" srcId="{931AE3CD-B977-444B-AB53-1132ABAD08C4}" destId="{49CF5B53-DC9B-469B-9484-046598478C00}" srcOrd="0" destOrd="0" presId="urn:microsoft.com/office/officeart/2005/8/layout/vList2"/>
    <dgm:cxn modelId="{252B6957-8A1B-4EF9-9381-FD3879A4144F}" srcId="{A53AE1FA-05C2-4D01-BB29-36030DA6EEC2}" destId="{931AE3CD-B977-444B-AB53-1132ABAD08C4}" srcOrd="3" destOrd="0" parTransId="{F935306E-3C5B-4FC9-8FCA-765959A45C6C}" sibTransId="{1FA3A940-F65E-46DA-BA2A-5106B5BFF951}"/>
    <dgm:cxn modelId="{87B93C86-1177-4E07-94BB-33640F92FF19}" srcId="{A53AE1FA-05C2-4D01-BB29-36030DA6EEC2}" destId="{5FFCB0EE-D540-44DB-815C-BCDE626C7004}" srcOrd="5" destOrd="0" parTransId="{DDC8824C-7475-4878-AAFF-3C05A4A96D32}" sibTransId="{5ED6311F-7EF8-48F2-B86A-9CE825F613B1}"/>
    <dgm:cxn modelId="{BFDAAA95-B150-4EDB-9641-F2AC67D089A4}" type="presOf" srcId="{8C91A409-2971-4028-96AE-8EE827184999}" destId="{29320B78-DF32-4EAE-B9CE-0FCDCBDCE43F}" srcOrd="0" destOrd="0" presId="urn:microsoft.com/office/officeart/2005/8/layout/vList2"/>
    <dgm:cxn modelId="{27852CA3-8A63-4F4D-A764-C52DEE8F64D0}" srcId="{A53AE1FA-05C2-4D01-BB29-36030DA6EEC2}" destId="{8C91A409-2971-4028-96AE-8EE827184999}" srcOrd="1" destOrd="0" parTransId="{B08C956B-1E19-4743-8585-67E33CE0B588}" sibTransId="{5C3C0827-69CA-49E4-A8FC-B9336B9EBC76}"/>
    <dgm:cxn modelId="{12CBAFAF-3E89-4C66-B35C-07283A01EB65}" type="presOf" srcId="{442B79DF-3FF8-4AB9-BEEB-ACCD4ACA19BD}" destId="{2E631226-0364-4C76-858C-6704CE2501CF}" srcOrd="0" destOrd="0" presId="urn:microsoft.com/office/officeart/2005/8/layout/vList2"/>
    <dgm:cxn modelId="{6DD8D9DD-0F37-49E7-A464-89A24805F780}" type="presOf" srcId="{B34F0068-5680-4660-9E64-A213D87E8A61}" destId="{E8BCD138-CE7C-4C2A-9F5D-F8D5EC8F1F60}" srcOrd="0" destOrd="0" presId="urn:microsoft.com/office/officeart/2005/8/layout/vList2"/>
    <dgm:cxn modelId="{4C39D5EF-726D-45EE-AEA1-871CFA8A4098}" srcId="{A53AE1FA-05C2-4D01-BB29-36030DA6EEC2}" destId="{48CCE98C-5B7A-4F4A-AD6D-D2C9DD265193}" srcOrd="0" destOrd="0" parTransId="{E9716D0F-0BD5-45B6-AF2A-DD1BC3B06B22}" sibTransId="{EA57302B-4B41-4F75-B53C-6658599E4638}"/>
    <dgm:cxn modelId="{3DD689F9-77AF-4A07-8660-7EA0B5CB4E81}" srcId="{A53AE1FA-05C2-4D01-BB29-36030DA6EEC2}" destId="{B34F0068-5680-4660-9E64-A213D87E8A61}" srcOrd="4" destOrd="0" parTransId="{0E4A620B-ECC3-44B2-A334-0F02E3428208}" sibTransId="{096F8A89-6A0E-4289-ACEA-073B147AD3D1}"/>
    <dgm:cxn modelId="{DCCF7308-9318-46DC-9313-FBE749F20C97}" type="presParOf" srcId="{4514B5E2-6322-4E1E-9B03-9DD4050C5D88}" destId="{A07010A8-6120-4982-84B9-EAF31EA47A05}" srcOrd="0" destOrd="0" presId="urn:microsoft.com/office/officeart/2005/8/layout/vList2"/>
    <dgm:cxn modelId="{7E026D9B-2CF3-4699-938C-7EE1B8EC6CC8}" type="presParOf" srcId="{4514B5E2-6322-4E1E-9B03-9DD4050C5D88}" destId="{3631C3B7-EE71-49E9-8F37-E8507E979990}" srcOrd="1" destOrd="0" presId="urn:microsoft.com/office/officeart/2005/8/layout/vList2"/>
    <dgm:cxn modelId="{9F07C74C-3AE4-4E2B-AEBB-579FB0D524B2}" type="presParOf" srcId="{4514B5E2-6322-4E1E-9B03-9DD4050C5D88}" destId="{29320B78-DF32-4EAE-B9CE-0FCDCBDCE43F}" srcOrd="2" destOrd="0" presId="urn:microsoft.com/office/officeart/2005/8/layout/vList2"/>
    <dgm:cxn modelId="{92EDCBA1-193E-4D6A-9DAF-7500ED35FE8E}" type="presParOf" srcId="{4514B5E2-6322-4E1E-9B03-9DD4050C5D88}" destId="{D7F1F8C5-96F2-40A8-AE72-22B79E28FD74}" srcOrd="3" destOrd="0" presId="urn:microsoft.com/office/officeart/2005/8/layout/vList2"/>
    <dgm:cxn modelId="{CE412FD7-DE02-4AFD-8213-184953DE6169}" type="presParOf" srcId="{4514B5E2-6322-4E1E-9B03-9DD4050C5D88}" destId="{2E631226-0364-4C76-858C-6704CE2501CF}" srcOrd="4" destOrd="0" presId="urn:microsoft.com/office/officeart/2005/8/layout/vList2"/>
    <dgm:cxn modelId="{251C6D66-4F3A-4343-A718-B71EF5D3DCFF}" type="presParOf" srcId="{4514B5E2-6322-4E1E-9B03-9DD4050C5D88}" destId="{F36F237C-A2F6-4B61-A5A9-E85134FBE1CD}" srcOrd="5" destOrd="0" presId="urn:microsoft.com/office/officeart/2005/8/layout/vList2"/>
    <dgm:cxn modelId="{373ADE5C-259E-4BA4-BBE9-7F0EA3C38337}" type="presParOf" srcId="{4514B5E2-6322-4E1E-9B03-9DD4050C5D88}" destId="{49CF5B53-DC9B-469B-9484-046598478C00}" srcOrd="6" destOrd="0" presId="urn:microsoft.com/office/officeart/2005/8/layout/vList2"/>
    <dgm:cxn modelId="{C5191F71-A797-40A6-AD64-6E8F03250B56}" type="presParOf" srcId="{4514B5E2-6322-4E1E-9B03-9DD4050C5D88}" destId="{8B6A8B1B-8E8B-44E8-BFE2-6B93C78BDA33}" srcOrd="7" destOrd="0" presId="urn:microsoft.com/office/officeart/2005/8/layout/vList2"/>
    <dgm:cxn modelId="{1033D5D5-A71D-4E32-A946-FA7C8E2604A8}" type="presParOf" srcId="{4514B5E2-6322-4E1E-9B03-9DD4050C5D88}" destId="{E8BCD138-CE7C-4C2A-9F5D-F8D5EC8F1F60}" srcOrd="8" destOrd="0" presId="urn:microsoft.com/office/officeart/2005/8/layout/vList2"/>
    <dgm:cxn modelId="{AD57021F-85C5-470C-848D-4BB8AEF01875}" type="presParOf" srcId="{4514B5E2-6322-4E1E-9B03-9DD4050C5D88}" destId="{CBCA5ADE-B193-49AE-8BCC-5B7FE5950924}" srcOrd="9" destOrd="0" presId="urn:microsoft.com/office/officeart/2005/8/layout/vList2"/>
    <dgm:cxn modelId="{89813C2A-1915-4388-8613-DD6BDC2D8C60}" type="presParOf" srcId="{4514B5E2-6322-4E1E-9B03-9DD4050C5D88}" destId="{E55ABDC1-E0B7-4DDB-8D14-4ECE4467A64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FE1663-FCC7-418C-BB87-392CA5C411D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7864C2A-9E80-478C-A0D9-BCD8035D252D}">
      <dgm:prSet/>
      <dgm:spPr/>
      <dgm:t>
        <a:bodyPr/>
        <a:lstStyle/>
        <a:p>
          <a:pPr rtl="0"/>
          <a:r>
            <a:rPr lang="en-GB"/>
            <a:t>A Flare-Up refers to a period of intense pain which is felt </a:t>
          </a:r>
          <a:r>
            <a:rPr lang="en-GB">
              <a:latin typeface="Calibri Light" panose="020F0302020204030204"/>
            </a:rPr>
            <a:t>more severely</a:t>
          </a:r>
          <a:r>
            <a:rPr lang="en-GB"/>
            <a:t> to the day-to-day chronic </a:t>
          </a:r>
          <a:r>
            <a:rPr lang="en-GB">
              <a:latin typeface="Calibri Light" panose="020F0302020204030204"/>
            </a:rPr>
            <a:t>pain.  Flare-Ups</a:t>
          </a:r>
          <a:r>
            <a:rPr lang="en-GB"/>
            <a:t> may last hours or days and often there is no set pattern </a:t>
          </a:r>
          <a:r>
            <a:rPr lang="en-GB">
              <a:latin typeface="Calibri Light" panose="020F0302020204030204"/>
            </a:rPr>
            <a:t>to them</a:t>
          </a:r>
          <a:r>
            <a:rPr lang="en-GB"/>
            <a:t>.</a:t>
          </a:r>
          <a:r>
            <a:rPr lang="en-GB">
              <a:latin typeface="Calibri Light" panose="020F0302020204030204"/>
            </a:rPr>
            <a:t> </a:t>
          </a:r>
          <a:endParaRPr lang="en-US">
            <a:latin typeface="Calibri Light" panose="020F0302020204030204"/>
          </a:endParaRPr>
        </a:p>
      </dgm:t>
    </dgm:pt>
    <dgm:pt modelId="{6558B841-914E-4D87-B645-5542F9C3D640}" type="parTrans" cxnId="{3DFF6D56-D001-4C56-8890-C30215191FD6}">
      <dgm:prSet/>
      <dgm:spPr/>
      <dgm:t>
        <a:bodyPr/>
        <a:lstStyle/>
        <a:p>
          <a:endParaRPr lang="en-US"/>
        </a:p>
      </dgm:t>
    </dgm:pt>
    <dgm:pt modelId="{E69959C6-E0DB-4BCC-8D72-3E2D48458244}" type="sibTrans" cxnId="{3DFF6D56-D001-4C56-8890-C30215191FD6}">
      <dgm:prSet/>
      <dgm:spPr/>
      <dgm:t>
        <a:bodyPr/>
        <a:lstStyle/>
        <a:p>
          <a:endParaRPr lang="en-US"/>
        </a:p>
      </dgm:t>
    </dgm:pt>
    <dgm:pt modelId="{FB8ACBF5-1A91-4477-8A3D-2E764341CE26}">
      <dgm:prSet/>
      <dgm:spPr/>
      <dgm:t>
        <a:bodyPr/>
        <a:lstStyle/>
        <a:p>
          <a:r>
            <a:rPr lang="en-GB"/>
            <a:t>Proactive rather than just reactive to flare up's</a:t>
          </a:r>
          <a:r>
            <a:rPr lang="en-GB">
              <a:latin typeface="Calibri Light" panose="020F0302020204030204"/>
            </a:rPr>
            <a:t>:</a:t>
          </a:r>
          <a:endParaRPr lang="en-US"/>
        </a:p>
      </dgm:t>
    </dgm:pt>
    <dgm:pt modelId="{C0D7E569-CB41-422C-9790-F740372BBCCD}" type="parTrans" cxnId="{92829418-7202-4944-904C-A82043F46F91}">
      <dgm:prSet/>
      <dgm:spPr/>
      <dgm:t>
        <a:bodyPr/>
        <a:lstStyle/>
        <a:p>
          <a:endParaRPr lang="en-US"/>
        </a:p>
      </dgm:t>
    </dgm:pt>
    <dgm:pt modelId="{2DB6C1EF-57C7-4666-97CF-EA2115772011}" type="sibTrans" cxnId="{92829418-7202-4944-904C-A82043F46F91}">
      <dgm:prSet/>
      <dgm:spPr/>
      <dgm:t>
        <a:bodyPr/>
        <a:lstStyle/>
        <a:p>
          <a:endParaRPr lang="en-US"/>
        </a:p>
      </dgm:t>
    </dgm:pt>
    <dgm:pt modelId="{BA62121B-0546-4FCB-95EE-3425D2EBBE5C}">
      <dgm:prSet/>
      <dgm:spPr/>
      <dgm:t>
        <a:bodyPr/>
        <a:lstStyle/>
        <a:p>
          <a:r>
            <a:rPr lang="en-GB"/>
            <a:t>a) minimise the risks of having a Flare-Up</a:t>
          </a:r>
          <a:endParaRPr lang="en-US"/>
        </a:p>
      </dgm:t>
    </dgm:pt>
    <dgm:pt modelId="{0426A248-DE60-4D45-9D45-AD569D305D71}" type="parTrans" cxnId="{E7FF697D-E141-4295-B92F-757C5A48B4DD}">
      <dgm:prSet/>
      <dgm:spPr/>
      <dgm:t>
        <a:bodyPr/>
        <a:lstStyle/>
        <a:p>
          <a:endParaRPr lang="en-US"/>
        </a:p>
      </dgm:t>
    </dgm:pt>
    <dgm:pt modelId="{CDF7F87A-BB1F-45C8-B586-72A2BB36CEC8}" type="sibTrans" cxnId="{E7FF697D-E141-4295-B92F-757C5A48B4DD}">
      <dgm:prSet/>
      <dgm:spPr/>
      <dgm:t>
        <a:bodyPr/>
        <a:lstStyle/>
        <a:p>
          <a:endParaRPr lang="en-US"/>
        </a:p>
      </dgm:t>
    </dgm:pt>
    <dgm:pt modelId="{3B3C7C6C-7154-4E4D-999D-89FED8F56AF7}">
      <dgm:prSet/>
      <dgm:spPr/>
      <dgm:t>
        <a:bodyPr/>
        <a:lstStyle/>
        <a:p>
          <a:r>
            <a:rPr lang="en-GB"/>
            <a:t>b) manage a Flare-Up</a:t>
          </a:r>
          <a:endParaRPr lang="en-US"/>
        </a:p>
      </dgm:t>
    </dgm:pt>
    <dgm:pt modelId="{1C53B554-724D-4874-9F86-52D0B9EA59C9}" type="parTrans" cxnId="{9C7E7AFC-DD57-484C-8E62-D6AA6B6CE9A1}">
      <dgm:prSet/>
      <dgm:spPr/>
      <dgm:t>
        <a:bodyPr/>
        <a:lstStyle/>
        <a:p>
          <a:endParaRPr lang="en-US"/>
        </a:p>
      </dgm:t>
    </dgm:pt>
    <dgm:pt modelId="{9A118C95-E6C6-48A0-B05A-240A9DA56434}" type="sibTrans" cxnId="{9C7E7AFC-DD57-484C-8E62-D6AA6B6CE9A1}">
      <dgm:prSet/>
      <dgm:spPr/>
      <dgm:t>
        <a:bodyPr/>
        <a:lstStyle/>
        <a:p>
          <a:endParaRPr lang="en-US"/>
        </a:p>
      </dgm:t>
    </dgm:pt>
    <dgm:pt modelId="{3C365BE9-12EA-4038-9675-78B71E127D2C}">
      <dgm:prSet/>
      <dgm:spPr/>
      <dgm:t>
        <a:bodyPr/>
        <a:lstStyle/>
        <a:p>
          <a:r>
            <a:rPr lang="en-GB"/>
            <a:t>c) learn from having a Flare-Up.</a:t>
          </a:r>
          <a:endParaRPr lang="en-US"/>
        </a:p>
      </dgm:t>
    </dgm:pt>
    <dgm:pt modelId="{4471C087-261B-4A27-8E9E-420AA2559271}" type="parTrans" cxnId="{DA6B4E92-87BB-439F-B62C-0E905E8D4FE6}">
      <dgm:prSet/>
      <dgm:spPr/>
      <dgm:t>
        <a:bodyPr/>
        <a:lstStyle/>
        <a:p>
          <a:endParaRPr lang="en-US"/>
        </a:p>
      </dgm:t>
    </dgm:pt>
    <dgm:pt modelId="{BCFC005A-A475-4C77-B2D1-75A2CF3838D4}" type="sibTrans" cxnId="{DA6B4E92-87BB-439F-B62C-0E905E8D4FE6}">
      <dgm:prSet/>
      <dgm:spPr/>
      <dgm:t>
        <a:bodyPr/>
        <a:lstStyle/>
        <a:p>
          <a:endParaRPr lang="en-US"/>
        </a:p>
      </dgm:t>
    </dgm:pt>
    <dgm:pt modelId="{C4784838-F612-490C-9612-507A2A0C5F35}">
      <dgm:prSet phldr="0"/>
      <dgm:spPr/>
      <dgm:t>
        <a:bodyPr/>
        <a:lstStyle/>
        <a:p>
          <a:pPr rtl="0"/>
          <a:r>
            <a:rPr lang="en-GB"/>
            <a:t>They often come on quickly and without much warning, </a:t>
          </a:r>
          <a:r>
            <a:rPr lang="en-GB">
              <a:latin typeface="Calibri Light" panose="020F0302020204030204"/>
            </a:rPr>
            <a:t>so they</a:t>
          </a:r>
          <a:r>
            <a:rPr lang="en-GB"/>
            <a:t> can be worrying and difficult to cope with.</a:t>
          </a:r>
        </a:p>
      </dgm:t>
    </dgm:pt>
    <dgm:pt modelId="{09F25D81-BB40-43D1-85A2-265430956D85}" type="parTrans" cxnId="{79CB5B3F-89FE-4819-B7C8-A7FB840FB8D1}">
      <dgm:prSet/>
      <dgm:spPr/>
    </dgm:pt>
    <dgm:pt modelId="{C8ED6E93-F88E-4683-8406-9AAC2FF33CA9}" type="sibTrans" cxnId="{79CB5B3F-89FE-4819-B7C8-A7FB840FB8D1}">
      <dgm:prSet/>
      <dgm:spPr/>
    </dgm:pt>
    <dgm:pt modelId="{54E22A8A-3736-4861-BD88-B78C4F700E4B}" type="pres">
      <dgm:prSet presAssocID="{EFFE1663-FCC7-418C-BB87-392CA5C411DA}" presName="vert0" presStyleCnt="0">
        <dgm:presLayoutVars>
          <dgm:dir/>
          <dgm:animOne val="branch"/>
          <dgm:animLvl val="lvl"/>
        </dgm:presLayoutVars>
      </dgm:prSet>
      <dgm:spPr/>
    </dgm:pt>
    <dgm:pt modelId="{410B201C-01FC-4AD0-B3E9-62D59E77E1D1}" type="pres">
      <dgm:prSet presAssocID="{07864C2A-9E80-478C-A0D9-BCD8035D252D}" presName="thickLine" presStyleLbl="alignNode1" presStyleIdx="0" presStyleCnt="6"/>
      <dgm:spPr/>
    </dgm:pt>
    <dgm:pt modelId="{6B37A54F-78D5-45C1-8025-8EE45EF2F699}" type="pres">
      <dgm:prSet presAssocID="{07864C2A-9E80-478C-A0D9-BCD8035D252D}" presName="horz1" presStyleCnt="0"/>
      <dgm:spPr/>
    </dgm:pt>
    <dgm:pt modelId="{0CD77FAF-7877-4082-AA8E-2F0F682461D2}" type="pres">
      <dgm:prSet presAssocID="{07864C2A-9E80-478C-A0D9-BCD8035D252D}" presName="tx1" presStyleLbl="revTx" presStyleIdx="0" presStyleCnt="6"/>
      <dgm:spPr/>
    </dgm:pt>
    <dgm:pt modelId="{EA673254-D4F6-4EC0-9697-EDEF5EE01397}" type="pres">
      <dgm:prSet presAssocID="{07864C2A-9E80-478C-A0D9-BCD8035D252D}" presName="vert1" presStyleCnt="0"/>
      <dgm:spPr/>
    </dgm:pt>
    <dgm:pt modelId="{290312E1-CC1A-4D4A-9AFD-70E892E94F7F}" type="pres">
      <dgm:prSet presAssocID="{C4784838-F612-490C-9612-507A2A0C5F35}" presName="thickLine" presStyleLbl="alignNode1" presStyleIdx="1" presStyleCnt="6"/>
      <dgm:spPr/>
    </dgm:pt>
    <dgm:pt modelId="{498DB105-3215-44B0-8E96-47BEE935BD02}" type="pres">
      <dgm:prSet presAssocID="{C4784838-F612-490C-9612-507A2A0C5F35}" presName="horz1" presStyleCnt="0"/>
      <dgm:spPr/>
    </dgm:pt>
    <dgm:pt modelId="{7761416E-0770-40C1-BB02-C02F795757B7}" type="pres">
      <dgm:prSet presAssocID="{C4784838-F612-490C-9612-507A2A0C5F35}" presName="tx1" presStyleLbl="revTx" presStyleIdx="1" presStyleCnt="6"/>
      <dgm:spPr/>
    </dgm:pt>
    <dgm:pt modelId="{4DF83FC4-0A86-4E37-9CB0-4822BABD96F2}" type="pres">
      <dgm:prSet presAssocID="{C4784838-F612-490C-9612-507A2A0C5F35}" presName="vert1" presStyleCnt="0"/>
      <dgm:spPr/>
    </dgm:pt>
    <dgm:pt modelId="{E731D3B4-8CAE-448A-AC42-BFE778F09495}" type="pres">
      <dgm:prSet presAssocID="{FB8ACBF5-1A91-4477-8A3D-2E764341CE26}" presName="thickLine" presStyleLbl="alignNode1" presStyleIdx="2" presStyleCnt="6"/>
      <dgm:spPr/>
    </dgm:pt>
    <dgm:pt modelId="{EACFDA65-5E2A-4C31-A38B-878D5B29E5CB}" type="pres">
      <dgm:prSet presAssocID="{FB8ACBF5-1A91-4477-8A3D-2E764341CE26}" presName="horz1" presStyleCnt="0"/>
      <dgm:spPr/>
    </dgm:pt>
    <dgm:pt modelId="{C6972CB1-3316-4A9E-A4D4-EA87E97BC079}" type="pres">
      <dgm:prSet presAssocID="{FB8ACBF5-1A91-4477-8A3D-2E764341CE26}" presName="tx1" presStyleLbl="revTx" presStyleIdx="2" presStyleCnt="6"/>
      <dgm:spPr/>
    </dgm:pt>
    <dgm:pt modelId="{5FD83667-5602-47EC-AA60-900023174444}" type="pres">
      <dgm:prSet presAssocID="{FB8ACBF5-1A91-4477-8A3D-2E764341CE26}" presName="vert1" presStyleCnt="0"/>
      <dgm:spPr/>
    </dgm:pt>
    <dgm:pt modelId="{578036DC-D2F0-4C03-AC57-07012749DB79}" type="pres">
      <dgm:prSet presAssocID="{BA62121B-0546-4FCB-95EE-3425D2EBBE5C}" presName="thickLine" presStyleLbl="alignNode1" presStyleIdx="3" presStyleCnt="6"/>
      <dgm:spPr/>
    </dgm:pt>
    <dgm:pt modelId="{830FAAB7-F693-4083-B331-9190FB2742AD}" type="pres">
      <dgm:prSet presAssocID="{BA62121B-0546-4FCB-95EE-3425D2EBBE5C}" presName="horz1" presStyleCnt="0"/>
      <dgm:spPr/>
    </dgm:pt>
    <dgm:pt modelId="{9D49EA34-DC14-44DF-9BC5-848D43A06770}" type="pres">
      <dgm:prSet presAssocID="{BA62121B-0546-4FCB-95EE-3425D2EBBE5C}" presName="tx1" presStyleLbl="revTx" presStyleIdx="3" presStyleCnt="6"/>
      <dgm:spPr/>
    </dgm:pt>
    <dgm:pt modelId="{0961CD76-1EEE-4662-9A38-18395FCBC99E}" type="pres">
      <dgm:prSet presAssocID="{BA62121B-0546-4FCB-95EE-3425D2EBBE5C}" presName="vert1" presStyleCnt="0"/>
      <dgm:spPr/>
    </dgm:pt>
    <dgm:pt modelId="{0E3E9BB0-A85F-4460-B6F8-D9049D11375D}" type="pres">
      <dgm:prSet presAssocID="{3B3C7C6C-7154-4E4D-999D-89FED8F56AF7}" presName="thickLine" presStyleLbl="alignNode1" presStyleIdx="4" presStyleCnt="6"/>
      <dgm:spPr/>
    </dgm:pt>
    <dgm:pt modelId="{8B932178-2742-4FA8-8F55-D2BF9A89D5DE}" type="pres">
      <dgm:prSet presAssocID="{3B3C7C6C-7154-4E4D-999D-89FED8F56AF7}" presName="horz1" presStyleCnt="0"/>
      <dgm:spPr/>
    </dgm:pt>
    <dgm:pt modelId="{AADC4348-8FEC-4011-9ACC-0F39894CB2A3}" type="pres">
      <dgm:prSet presAssocID="{3B3C7C6C-7154-4E4D-999D-89FED8F56AF7}" presName="tx1" presStyleLbl="revTx" presStyleIdx="4" presStyleCnt="6"/>
      <dgm:spPr/>
    </dgm:pt>
    <dgm:pt modelId="{D026693A-C917-47AC-991A-1BE4361E2DC5}" type="pres">
      <dgm:prSet presAssocID="{3B3C7C6C-7154-4E4D-999D-89FED8F56AF7}" presName="vert1" presStyleCnt="0"/>
      <dgm:spPr/>
    </dgm:pt>
    <dgm:pt modelId="{9036196F-1D97-4E9F-ADA8-46B8169AEE6E}" type="pres">
      <dgm:prSet presAssocID="{3C365BE9-12EA-4038-9675-78B71E127D2C}" presName="thickLine" presStyleLbl="alignNode1" presStyleIdx="5" presStyleCnt="6"/>
      <dgm:spPr/>
    </dgm:pt>
    <dgm:pt modelId="{A7E4AD51-0109-4D7D-899C-7778646915A3}" type="pres">
      <dgm:prSet presAssocID="{3C365BE9-12EA-4038-9675-78B71E127D2C}" presName="horz1" presStyleCnt="0"/>
      <dgm:spPr/>
    </dgm:pt>
    <dgm:pt modelId="{A603662A-A274-448E-8746-2FDF6C82BD0E}" type="pres">
      <dgm:prSet presAssocID="{3C365BE9-12EA-4038-9675-78B71E127D2C}" presName="tx1" presStyleLbl="revTx" presStyleIdx="5" presStyleCnt="6"/>
      <dgm:spPr/>
    </dgm:pt>
    <dgm:pt modelId="{7E953DC3-C23C-426E-A013-C04BC6A62EC8}" type="pres">
      <dgm:prSet presAssocID="{3C365BE9-12EA-4038-9675-78B71E127D2C}" presName="vert1" presStyleCnt="0"/>
      <dgm:spPr/>
    </dgm:pt>
  </dgm:ptLst>
  <dgm:cxnLst>
    <dgm:cxn modelId="{92829418-7202-4944-904C-A82043F46F91}" srcId="{EFFE1663-FCC7-418C-BB87-392CA5C411DA}" destId="{FB8ACBF5-1A91-4477-8A3D-2E764341CE26}" srcOrd="2" destOrd="0" parTransId="{C0D7E569-CB41-422C-9790-F740372BBCCD}" sibTransId="{2DB6C1EF-57C7-4666-97CF-EA2115772011}"/>
    <dgm:cxn modelId="{55BACC25-B5FB-4D79-89A5-B68FE877112E}" type="presOf" srcId="{3C365BE9-12EA-4038-9675-78B71E127D2C}" destId="{A603662A-A274-448E-8746-2FDF6C82BD0E}" srcOrd="0" destOrd="0" presId="urn:microsoft.com/office/officeart/2008/layout/LinedList"/>
    <dgm:cxn modelId="{79CB5B3F-89FE-4819-B7C8-A7FB840FB8D1}" srcId="{EFFE1663-FCC7-418C-BB87-392CA5C411DA}" destId="{C4784838-F612-490C-9612-507A2A0C5F35}" srcOrd="1" destOrd="0" parTransId="{09F25D81-BB40-43D1-85A2-265430956D85}" sibTransId="{C8ED6E93-F88E-4683-8406-9AAC2FF33CA9}"/>
    <dgm:cxn modelId="{40CC5840-A074-4FE5-9525-7C26E73B8B07}" type="presOf" srcId="{EFFE1663-FCC7-418C-BB87-392CA5C411DA}" destId="{54E22A8A-3736-4861-BD88-B78C4F700E4B}" srcOrd="0" destOrd="0" presId="urn:microsoft.com/office/officeart/2008/layout/LinedList"/>
    <dgm:cxn modelId="{3DFF6D56-D001-4C56-8890-C30215191FD6}" srcId="{EFFE1663-FCC7-418C-BB87-392CA5C411DA}" destId="{07864C2A-9E80-478C-A0D9-BCD8035D252D}" srcOrd="0" destOrd="0" parTransId="{6558B841-914E-4D87-B645-5542F9C3D640}" sibTransId="{E69959C6-E0DB-4BCC-8D72-3E2D48458244}"/>
    <dgm:cxn modelId="{E7FF697D-E141-4295-B92F-757C5A48B4DD}" srcId="{EFFE1663-FCC7-418C-BB87-392CA5C411DA}" destId="{BA62121B-0546-4FCB-95EE-3425D2EBBE5C}" srcOrd="3" destOrd="0" parTransId="{0426A248-DE60-4D45-9D45-AD569D305D71}" sibTransId="{CDF7F87A-BB1F-45C8-B586-72A2BB36CEC8}"/>
    <dgm:cxn modelId="{8B355A84-B084-4263-9980-D57044A45DC5}" type="presOf" srcId="{BA62121B-0546-4FCB-95EE-3425D2EBBE5C}" destId="{9D49EA34-DC14-44DF-9BC5-848D43A06770}" srcOrd="0" destOrd="0" presId="urn:microsoft.com/office/officeart/2008/layout/LinedList"/>
    <dgm:cxn modelId="{DA6B4E92-87BB-439F-B62C-0E905E8D4FE6}" srcId="{EFFE1663-FCC7-418C-BB87-392CA5C411DA}" destId="{3C365BE9-12EA-4038-9675-78B71E127D2C}" srcOrd="5" destOrd="0" parTransId="{4471C087-261B-4A27-8E9E-420AA2559271}" sibTransId="{BCFC005A-A475-4C77-B2D1-75A2CF3838D4}"/>
    <dgm:cxn modelId="{ED769FB1-7192-4307-9BF4-C41BC626A9C1}" type="presOf" srcId="{C4784838-F612-490C-9612-507A2A0C5F35}" destId="{7761416E-0770-40C1-BB02-C02F795757B7}" srcOrd="0" destOrd="0" presId="urn:microsoft.com/office/officeart/2008/layout/LinedList"/>
    <dgm:cxn modelId="{52AC12CE-061D-4FEB-A79A-98CF93E500B7}" type="presOf" srcId="{07864C2A-9E80-478C-A0D9-BCD8035D252D}" destId="{0CD77FAF-7877-4082-AA8E-2F0F682461D2}" srcOrd="0" destOrd="0" presId="urn:microsoft.com/office/officeart/2008/layout/LinedList"/>
    <dgm:cxn modelId="{21604EF6-29C1-43EA-A643-2B81D6F1DFE8}" type="presOf" srcId="{FB8ACBF5-1A91-4477-8A3D-2E764341CE26}" destId="{C6972CB1-3316-4A9E-A4D4-EA87E97BC079}" srcOrd="0" destOrd="0" presId="urn:microsoft.com/office/officeart/2008/layout/LinedList"/>
    <dgm:cxn modelId="{4A2243FC-08FE-4452-9236-CA7FAC9FE6F5}" type="presOf" srcId="{3B3C7C6C-7154-4E4D-999D-89FED8F56AF7}" destId="{AADC4348-8FEC-4011-9ACC-0F39894CB2A3}" srcOrd="0" destOrd="0" presId="urn:microsoft.com/office/officeart/2008/layout/LinedList"/>
    <dgm:cxn modelId="{9C7E7AFC-DD57-484C-8E62-D6AA6B6CE9A1}" srcId="{EFFE1663-FCC7-418C-BB87-392CA5C411DA}" destId="{3B3C7C6C-7154-4E4D-999D-89FED8F56AF7}" srcOrd="4" destOrd="0" parTransId="{1C53B554-724D-4874-9F86-52D0B9EA59C9}" sibTransId="{9A118C95-E6C6-48A0-B05A-240A9DA56434}"/>
    <dgm:cxn modelId="{0EF49A53-E7D3-48E4-B450-2F6885E942D5}" type="presParOf" srcId="{54E22A8A-3736-4861-BD88-B78C4F700E4B}" destId="{410B201C-01FC-4AD0-B3E9-62D59E77E1D1}" srcOrd="0" destOrd="0" presId="urn:microsoft.com/office/officeart/2008/layout/LinedList"/>
    <dgm:cxn modelId="{F5B5538B-2A0C-481B-B7C6-98A67EC4113B}" type="presParOf" srcId="{54E22A8A-3736-4861-BD88-B78C4F700E4B}" destId="{6B37A54F-78D5-45C1-8025-8EE45EF2F699}" srcOrd="1" destOrd="0" presId="urn:microsoft.com/office/officeart/2008/layout/LinedList"/>
    <dgm:cxn modelId="{7B779E2D-5EB1-4A20-A8EC-9688E80BD673}" type="presParOf" srcId="{6B37A54F-78D5-45C1-8025-8EE45EF2F699}" destId="{0CD77FAF-7877-4082-AA8E-2F0F682461D2}" srcOrd="0" destOrd="0" presId="urn:microsoft.com/office/officeart/2008/layout/LinedList"/>
    <dgm:cxn modelId="{AD9E18E7-0AC0-460D-BD1D-06076CF941BE}" type="presParOf" srcId="{6B37A54F-78D5-45C1-8025-8EE45EF2F699}" destId="{EA673254-D4F6-4EC0-9697-EDEF5EE01397}" srcOrd="1" destOrd="0" presId="urn:microsoft.com/office/officeart/2008/layout/LinedList"/>
    <dgm:cxn modelId="{9A9F889B-722E-4E5E-A76D-D458D9B0F24A}" type="presParOf" srcId="{54E22A8A-3736-4861-BD88-B78C4F700E4B}" destId="{290312E1-CC1A-4D4A-9AFD-70E892E94F7F}" srcOrd="2" destOrd="0" presId="urn:microsoft.com/office/officeart/2008/layout/LinedList"/>
    <dgm:cxn modelId="{133BCC5E-DEF9-46ED-80A0-1F3E382C5D01}" type="presParOf" srcId="{54E22A8A-3736-4861-BD88-B78C4F700E4B}" destId="{498DB105-3215-44B0-8E96-47BEE935BD02}" srcOrd="3" destOrd="0" presId="urn:microsoft.com/office/officeart/2008/layout/LinedList"/>
    <dgm:cxn modelId="{3C211B95-B0C8-41E3-80B3-10DF0F1D8AB4}" type="presParOf" srcId="{498DB105-3215-44B0-8E96-47BEE935BD02}" destId="{7761416E-0770-40C1-BB02-C02F795757B7}" srcOrd="0" destOrd="0" presId="urn:microsoft.com/office/officeart/2008/layout/LinedList"/>
    <dgm:cxn modelId="{0FD13B48-595D-4973-A848-192A1DBAD9E9}" type="presParOf" srcId="{498DB105-3215-44B0-8E96-47BEE935BD02}" destId="{4DF83FC4-0A86-4E37-9CB0-4822BABD96F2}" srcOrd="1" destOrd="0" presId="urn:microsoft.com/office/officeart/2008/layout/LinedList"/>
    <dgm:cxn modelId="{72187B5F-CF77-457B-871A-FD04A618B329}" type="presParOf" srcId="{54E22A8A-3736-4861-BD88-B78C4F700E4B}" destId="{E731D3B4-8CAE-448A-AC42-BFE778F09495}" srcOrd="4" destOrd="0" presId="urn:microsoft.com/office/officeart/2008/layout/LinedList"/>
    <dgm:cxn modelId="{C50D08A1-A99A-4621-A2F7-7FECC29F238E}" type="presParOf" srcId="{54E22A8A-3736-4861-BD88-B78C4F700E4B}" destId="{EACFDA65-5E2A-4C31-A38B-878D5B29E5CB}" srcOrd="5" destOrd="0" presId="urn:microsoft.com/office/officeart/2008/layout/LinedList"/>
    <dgm:cxn modelId="{E53F988F-7ADE-4CB1-B67D-BD5977161F67}" type="presParOf" srcId="{EACFDA65-5E2A-4C31-A38B-878D5B29E5CB}" destId="{C6972CB1-3316-4A9E-A4D4-EA87E97BC079}" srcOrd="0" destOrd="0" presId="urn:microsoft.com/office/officeart/2008/layout/LinedList"/>
    <dgm:cxn modelId="{4752776C-CA7D-4B48-83D5-49773BEE0E6E}" type="presParOf" srcId="{EACFDA65-5E2A-4C31-A38B-878D5B29E5CB}" destId="{5FD83667-5602-47EC-AA60-900023174444}" srcOrd="1" destOrd="0" presId="urn:microsoft.com/office/officeart/2008/layout/LinedList"/>
    <dgm:cxn modelId="{8A58C6CC-D658-4CF6-B40C-78E3BDFD15AF}" type="presParOf" srcId="{54E22A8A-3736-4861-BD88-B78C4F700E4B}" destId="{578036DC-D2F0-4C03-AC57-07012749DB79}" srcOrd="6" destOrd="0" presId="urn:microsoft.com/office/officeart/2008/layout/LinedList"/>
    <dgm:cxn modelId="{FC10B79E-2CA7-4E45-A708-0081082F4FA4}" type="presParOf" srcId="{54E22A8A-3736-4861-BD88-B78C4F700E4B}" destId="{830FAAB7-F693-4083-B331-9190FB2742AD}" srcOrd="7" destOrd="0" presId="urn:microsoft.com/office/officeart/2008/layout/LinedList"/>
    <dgm:cxn modelId="{33886EC3-A8C3-466D-BEAB-3C4F4D1DB423}" type="presParOf" srcId="{830FAAB7-F693-4083-B331-9190FB2742AD}" destId="{9D49EA34-DC14-44DF-9BC5-848D43A06770}" srcOrd="0" destOrd="0" presId="urn:microsoft.com/office/officeart/2008/layout/LinedList"/>
    <dgm:cxn modelId="{EC2C2FAF-6885-49C0-9062-124EDF34829C}" type="presParOf" srcId="{830FAAB7-F693-4083-B331-9190FB2742AD}" destId="{0961CD76-1EEE-4662-9A38-18395FCBC99E}" srcOrd="1" destOrd="0" presId="urn:microsoft.com/office/officeart/2008/layout/LinedList"/>
    <dgm:cxn modelId="{230B4FC6-EE2D-42DD-9083-31D56A576253}" type="presParOf" srcId="{54E22A8A-3736-4861-BD88-B78C4F700E4B}" destId="{0E3E9BB0-A85F-4460-B6F8-D9049D11375D}" srcOrd="8" destOrd="0" presId="urn:microsoft.com/office/officeart/2008/layout/LinedList"/>
    <dgm:cxn modelId="{A84EF8F9-6B11-4117-9DFA-835D475D9425}" type="presParOf" srcId="{54E22A8A-3736-4861-BD88-B78C4F700E4B}" destId="{8B932178-2742-4FA8-8F55-D2BF9A89D5DE}" srcOrd="9" destOrd="0" presId="urn:microsoft.com/office/officeart/2008/layout/LinedList"/>
    <dgm:cxn modelId="{5F190A82-9E32-4446-8355-88AE0D17E0A3}" type="presParOf" srcId="{8B932178-2742-4FA8-8F55-D2BF9A89D5DE}" destId="{AADC4348-8FEC-4011-9ACC-0F39894CB2A3}" srcOrd="0" destOrd="0" presId="urn:microsoft.com/office/officeart/2008/layout/LinedList"/>
    <dgm:cxn modelId="{9BAA42BB-B62B-4549-B296-55C039D15F65}" type="presParOf" srcId="{8B932178-2742-4FA8-8F55-D2BF9A89D5DE}" destId="{D026693A-C917-47AC-991A-1BE4361E2DC5}" srcOrd="1" destOrd="0" presId="urn:microsoft.com/office/officeart/2008/layout/LinedList"/>
    <dgm:cxn modelId="{7CAB5597-3E49-4CD6-8C7F-BF0E3843DE7C}" type="presParOf" srcId="{54E22A8A-3736-4861-BD88-B78C4F700E4B}" destId="{9036196F-1D97-4E9F-ADA8-46B8169AEE6E}" srcOrd="10" destOrd="0" presId="urn:microsoft.com/office/officeart/2008/layout/LinedList"/>
    <dgm:cxn modelId="{3BF3B863-3B70-4061-B938-72027CE64421}" type="presParOf" srcId="{54E22A8A-3736-4861-BD88-B78C4F700E4B}" destId="{A7E4AD51-0109-4D7D-899C-7778646915A3}" srcOrd="11" destOrd="0" presId="urn:microsoft.com/office/officeart/2008/layout/LinedList"/>
    <dgm:cxn modelId="{469DE19F-7183-4559-8301-9E87A49E382A}" type="presParOf" srcId="{A7E4AD51-0109-4D7D-899C-7778646915A3}" destId="{A603662A-A274-448E-8746-2FDF6C82BD0E}" srcOrd="0" destOrd="0" presId="urn:microsoft.com/office/officeart/2008/layout/LinedList"/>
    <dgm:cxn modelId="{F3FFB224-690C-45E3-83B8-AAA3A8EFE207}" type="presParOf" srcId="{A7E4AD51-0109-4D7D-899C-7778646915A3}" destId="{7E953DC3-C23C-426E-A013-C04BC6A62E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FA054-AC11-4753-8868-0635492BFDA2}">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751961"/>
        <a:ext cx="28878" cy="5775"/>
      </dsp:txXfrm>
    </dsp:sp>
    <dsp:sp modelId="{49D9C050-0DAB-4510-8ED8-A98F931999F7}">
      <dsp:nvSpPr>
        <dsp:cNvPr id="0" name=""/>
        <dsp:cNvSpPr/>
      </dsp:nvSpPr>
      <dsp:spPr>
        <a:xfrm>
          <a:off x="105624" y="1502"/>
          <a:ext cx="2511156" cy="15066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33400">
            <a:lnSpc>
              <a:spcPct val="90000"/>
            </a:lnSpc>
            <a:spcBef>
              <a:spcPct val="0"/>
            </a:spcBef>
            <a:spcAft>
              <a:spcPct val="35000"/>
            </a:spcAft>
            <a:buNone/>
          </a:pPr>
          <a:r>
            <a:rPr lang="en-GB" sz="1200" kern="1200"/>
            <a:t>Boom/ Bust patients / "strivers" type A / Previously High functioning patients struggle to adapt when develop CP</a:t>
          </a:r>
          <a:endParaRPr lang="en-US" sz="1200" kern="1200"/>
        </a:p>
      </dsp:txBody>
      <dsp:txXfrm>
        <a:off x="105624" y="1502"/>
        <a:ext cx="2511156" cy="1506693"/>
      </dsp:txXfrm>
    </dsp:sp>
    <dsp:sp modelId="{60CF5B84-5FBE-42C4-9627-CDEC92555164}">
      <dsp:nvSpPr>
        <dsp:cNvPr id="0" name=""/>
        <dsp:cNvSpPr/>
      </dsp:nvSpPr>
      <dsp:spPr>
        <a:xfrm>
          <a:off x="1361202" y="150639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1776991"/>
        <a:ext cx="157112" cy="5775"/>
      </dsp:txXfrm>
    </dsp:sp>
    <dsp:sp modelId="{8737E921-E23C-40A2-80F9-94F841B5CD2D}">
      <dsp:nvSpPr>
        <dsp:cNvPr id="0" name=""/>
        <dsp:cNvSpPr/>
      </dsp:nvSpPr>
      <dsp:spPr>
        <a:xfrm>
          <a:off x="3194346" y="1502"/>
          <a:ext cx="2511156" cy="15066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33400">
            <a:lnSpc>
              <a:spcPct val="90000"/>
            </a:lnSpc>
            <a:spcBef>
              <a:spcPct val="0"/>
            </a:spcBef>
            <a:spcAft>
              <a:spcPct val="35000"/>
            </a:spcAft>
            <a:buNone/>
          </a:pPr>
          <a:r>
            <a:rPr lang="en-GB" sz="1200" kern="1200"/>
            <a:t>Often high Expectations, driven push themselves to the limit, rarely ask for help, not accepting pain or own limitations, sets goal too high, based on previous level of abilities and "should" be able to do.</a:t>
          </a:r>
          <a:endParaRPr lang="en-US" sz="1200" kern="1200"/>
        </a:p>
      </dsp:txBody>
      <dsp:txXfrm>
        <a:off x="3194346" y="1502"/>
        <a:ext cx="2511156" cy="1506693"/>
      </dsp:txXfrm>
    </dsp:sp>
    <dsp:sp modelId="{E84F89EF-66EB-405C-BD30-CE09676C416E}">
      <dsp:nvSpPr>
        <dsp:cNvPr id="0" name=""/>
        <dsp:cNvSpPr/>
      </dsp:nvSpPr>
      <dsp:spPr>
        <a:xfrm>
          <a:off x="2614981" y="2793389"/>
          <a:ext cx="546965" cy="91440"/>
        </a:xfrm>
        <a:custGeom>
          <a:avLst/>
          <a:gdLst/>
          <a:ahLst/>
          <a:cxnLst/>
          <a:rect l="0" t="0" r="0" b="0"/>
          <a:pathLst>
            <a:path>
              <a:moveTo>
                <a:pt x="0" y="45720"/>
              </a:moveTo>
              <a:lnTo>
                <a:pt x="546965"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2836221"/>
        <a:ext cx="28878" cy="5775"/>
      </dsp:txXfrm>
    </dsp:sp>
    <dsp:sp modelId="{F4388047-A546-4D27-9FDF-451D535CAD88}">
      <dsp:nvSpPr>
        <dsp:cNvPr id="0" name=""/>
        <dsp:cNvSpPr/>
      </dsp:nvSpPr>
      <dsp:spPr>
        <a:xfrm>
          <a:off x="105624" y="2085762"/>
          <a:ext cx="2511156" cy="15066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33400">
            <a:lnSpc>
              <a:spcPct val="90000"/>
            </a:lnSpc>
            <a:spcBef>
              <a:spcPct val="0"/>
            </a:spcBef>
            <a:spcAft>
              <a:spcPct val="35000"/>
            </a:spcAft>
            <a:buNone/>
          </a:pPr>
          <a:r>
            <a:rPr lang="en-GB" sz="1200" kern="1200"/>
            <a:t>Doesn’t communicate well with family friends on their pain, embarrassed shame of asking for help, guilty sense of hopelessness. </a:t>
          </a:r>
          <a:endParaRPr lang="en-US" sz="1200" kern="1200"/>
        </a:p>
      </dsp:txBody>
      <dsp:txXfrm>
        <a:off x="105624" y="2085762"/>
        <a:ext cx="2511156" cy="1506693"/>
      </dsp:txXfrm>
    </dsp:sp>
    <dsp:sp modelId="{D5679A08-F510-4BBB-A904-552D09D7D906}">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3861251"/>
        <a:ext cx="157112" cy="5775"/>
      </dsp:txXfrm>
    </dsp:sp>
    <dsp:sp modelId="{5ED5D0B2-9BD1-4A81-866F-9F7B96F8831F}">
      <dsp:nvSpPr>
        <dsp:cNvPr id="0" name=""/>
        <dsp:cNvSpPr/>
      </dsp:nvSpPr>
      <dsp:spPr>
        <a:xfrm>
          <a:off x="3194346" y="2085762"/>
          <a:ext cx="2511156" cy="15066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33400">
            <a:lnSpc>
              <a:spcPct val="90000"/>
            </a:lnSpc>
            <a:spcBef>
              <a:spcPct val="0"/>
            </a:spcBef>
            <a:spcAft>
              <a:spcPct val="35000"/>
            </a:spcAft>
            <a:buNone/>
          </a:pPr>
          <a:r>
            <a:rPr lang="en-GB" sz="1200" kern="1200"/>
            <a:t>Usually reach burn out </a:t>
          </a:r>
          <a:endParaRPr lang="en-US" sz="1200" kern="1200"/>
        </a:p>
      </dsp:txBody>
      <dsp:txXfrm>
        <a:off x="3194346" y="2085762"/>
        <a:ext cx="2511156" cy="1506693"/>
      </dsp:txXfrm>
    </dsp:sp>
    <dsp:sp modelId="{AFB9329E-2485-4B8D-A4A1-553C202E41D4}">
      <dsp:nvSpPr>
        <dsp:cNvPr id="0" name=""/>
        <dsp:cNvSpPr/>
      </dsp:nvSpPr>
      <dsp:spPr>
        <a:xfrm>
          <a:off x="2614981" y="4877649"/>
          <a:ext cx="546965" cy="91440"/>
        </a:xfrm>
        <a:custGeom>
          <a:avLst/>
          <a:gdLst/>
          <a:ahLst/>
          <a:cxnLst/>
          <a:rect l="0" t="0" r="0" b="0"/>
          <a:pathLst>
            <a:path>
              <a:moveTo>
                <a:pt x="0" y="45720"/>
              </a:moveTo>
              <a:lnTo>
                <a:pt x="54696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4920481"/>
        <a:ext cx="28878" cy="5775"/>
      </dsp:txXfrm>
    </dsp:sp>
    <dsp:sp modelId="{846705EC-5609-45AD-88BF-844F37111E12}">
      <dsp:nvSpPr>
        <dsp:cNvPr id="0" name=""/>
        <dsp:cNvSpPr/>
      </dsp:nvSpPr>
      <dsp:spPr>
        <a:xfrm>
          <a:off x="105624" y="4170022"/>
          <a:ext cx="2511156" cy="150669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33400">
            <a:lnSpc>
              <a:spcPct val="90000"/>
            </a:lnSpc>
            <a:spcBef>
              <a:spcPct val="0"/>
            </a:spcBef>
            <a:spcAft>
              <a:spcPct val="35000"/>
            </a:spcAft>
            <a:buNone/>
          </a:pPr>
          <a:r>
            <a:rPr lang="en-GB" sz="1200" kern="1200"/>
            <a:t>Poor self-compassion, self-soothing.</a:t>
          </a:r>
          <a:endParaRPr lang="en-US" sz="1200" kern="1200"/>
        </a:p>
      </dsp:txBody>
      <dsp:txXfrm>
        <a:off x="105624" y="4170022"/>
        <a:ext cx="2511156" cy="1506693"/>
      </dsp:txXfrm>
    </dsp:sp>
    <dsp:sp modelId="{CF4FEE52-1B23-4A0A-8827-EA4EC0E3D1EA}">
      <dsp:nvSpPr>
        <dsp:cNvPr id="0" name=""/>
        <dsp:cNvSpPr/>
      </dsp:nvSpPr>
      <dsp:spPr>
        <a:xfrm>
          <a:off x="3194346" y="4170022"/>
          <a:ext cx="2511156" cy="15066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33400">
            <a:lnSpc>
              <a:spcPct val="90000"/>
            </a:lnSpc>
            <a:spcBef>
              <a:spcPct val="0"/>
            </a:spcBef>
            <a:spcAft>
              <a:spcPct val="35000"/>
            </a:spcAft>
            <a:buNone/>
          </a:pPr>
          <a:r>
            <a:rPr lang="en-GB" sz="1200" kern="1200"/>
            <a:t>No pain no gain attitute common – Diffusing these beliefs, reassurance and education</a:t>
          </a:r>
          <a:endParaRPr lang="en-US" sz="1200" kern="1200"/>
        </a:p>
      </dsp:txBody>
      <dsp:txXfrm>
        <a:off x="3194346" y="4170022"/>
        <a:ext cx="2511156" cy="1506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4CECD-0DA4-4E0D-82C8-AAC3DB8751EC}">
      <dsp:nvSpPr>
        <dsp:cNvPr id="0" name=""/>
        <dsp:cNvSpPr/>
      </dsp:nvSpPr>
      <dsp:spPr>
        <a:xfrm>
          <a:off x="0" y="492308"/>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Fear avoiders/ lacks drive low motivation/ avoid as fear making pain worse/ low activity less, poor self-compassion, feeling of hopeless guilt and viscous cycle of doing less and less due to pain and lack of fitness.</a:t>
          </a:r>
          <a:endParaRPr lang="en-US" sz="1600" kern="1200" dirty="0"/>
        </a:p>
      </dsp:txBody>
      <dsp:txXfrm>
        <a:off x="31070" y="523378"/>
        <a:ext cx="10453460" cy="574340"/>
      </dsp:txXfrm>
    </dsp:sp>
    <dsp:sp modelId="{AD7CB101-D73B-4217-AB85-42011EB663BF}">
      <dsp:nvSpPr>
        <dsp:cNvPr id="0" name=""/>
        <dsp:cNvSpPr/>
      </dsp:nvSpPr>
      <dsp:spPr>
        <a:xfrm>
          <a:off x="0" y="1174869"/>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Spend more and more time resting and flare up very easily over time with minimal effort.</a:t>
          </a:r>
          <a:endParaRPr lang="en-US" sz="1600" kern="1200" dirty="0"/>
        </a:p>
      </dsp:txBody>
      <dsp:txXfrm>
        <a:off x="31070" y="1205939"/>
        <a:ext cx="10453460" cy="574340"/>
      </dsp:txXfrm>
    </dsp:sp>
    <dsp:sp modelId="{EA97F01B-820F-4CEF-8B35-698ADB5EB489}">
      <dsp:nvSpPr>
        <dsp:cNvPr id="0" name=""/>
        <dsp:cNvSpPr/>
      </dsp:nvSpPr>
      <dsp:spPr>
        <a:xfrm>
          <a:off x="0" y="1857429"/>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Tends to avoid doing much, may hardly  even leave the house.</a:t>
          </a:r>
          <a:endParaRPr lang="en-US" sz="1600" kern="1200" dirty="0"/>
        </a:p>
      </dsp:txBody>
      <dsp:txXfrm>
        <a:off x="31070" y="1888499"/>
        <a:ext cx="10453460" cy="574340"/>
      </dsp:txXfrm>
    </dsp:sp>
    <dsp:sp modelId="{DB5FBCEE-F2B2-4504-854D-AB844584F872}">
      <dsp:nvSpPr>
        <dsp:cNvPr id="0" name=""/>
        <dsp:cNvSpPr/>
      </dsp:nvSpPr>
      <dsp:spPr>
        <a:xfrm>
          <a:off x="0" y="2539989"/>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t>Fear </a:t>
          </a:r>
          <a:r>
            <a:rPr lang="en-GB" sz="1600" kern="1200" dirty="0">
              <a:latin typeface="Calibri Light" panose="020F0302020204030204"/>
            </a:rPr>
            <a:t>avoidance</a:t>
          </a:r>
          <a:r>
            <a:rPr lang="en-GB" sz="1600" kern="1200" dirty="0"/>
            <a:t> behaviour when moving, may link to </a:t>
          </a:r>
          <a:r>
            <a:rPr lang="en-GB" sz="1600" kern="1200" dirty="0">
              <a:latin typeface="Calibri Light" panose="020F0302020204030204"/>
            </a:rPr>
            <a:t>beliefs</a:t>
          </a:r>
          <a:r>
            <a:rPr lang="en-GB" sz="1600" kern="1200" dirty="0"/>
            <a:t> surrounding their pain " I may end up </a:t>
          </a:r>
          <a:r>
            <a:rPr lang="en-GB" sz="1600" kern="1200" dirty="0">
              <a:latin typeface="Calibri Light" panose="020F0302020204030204"/>
            </a:rPr>
            <a:t>in</a:t>
          </a:r>
          <a:r>
            <a:rPr lang="en-GB" sz="1600" kern="1200" dirty="0"/>
            <a:t>  wheelchair" I was told my back is crumbling" - reassurance and education .</a:t>
          </a:r>
          <a:r>
            <a:rPr lang="en-GB" sz="1600" kern="1200" dirty="0">
              <a:latin typeface="Calibri Light" panose="020F0302020204030204"/>
            </a:rPr>
            <a:t> Pain Catastrophising beliefs/ behaviours.</a:t>
          </a:r>
          <a:r>
            <a:rPr lang="en-GB" sz="1600" kern="1200" dirty="0"/>
            <a:t> </a:t>
          </a:r>
          <a:r>
            <a:rPr lang="en-GB" sz="1600" kern="1200" dirty="0">
              <a:latin typeface="Calibri Light" panose="020F0302020204030204"/>
            </a:rPr>
            <a:t>Defusing</a:t>
          </a:r>
          <a:r>
            <a:rPr lang="en-GB" sz="1600" kern="1200" dirty="0"/>
            <a:t> </a:t>
          </a:r>
          <a:r>
            <a:rPr lang="en-GB" sz="1600" kern="1200" dirty="0">
              <a:latin typeface="Calibri Light" panose="020F0302020204030204"/>
            </a:rPr>
            <a:t>threatening</a:t>
          </a:r>
          <a:r>
            <a:rPr lang="en-GB" sz="1600" kern="1200" dirty="0"/>
            <a:t> </a:t>
          </a:r>
          <a:r>
            <a:rPr lang="en-GB" sz="1600" kern="1200" dirty="0">
              <a:latin typeface="Calibri Light" panose="020F0302020204030204"/>
            </a:rPr>
            <a:t>beliefs</a:t>
          </a:r>
          <a:r>
            <a:rPr lang="en-GB" sz="1600" kern="1200" dirty="0"/>
            <a:t> key</a:t>
          </a:r>
          <a:endParaRPr lang="en-US" sz="1600" kern="1200" dirty="0"/>
        </a:p>
      </dsp:txBody>
      <dsp:txXfrm>
        <a:off x="31070" y="2571059"/>
        <a:ext cx="10453460" cy="574340"/>
      </dsp:txXfrm>
    </dsp:sp>
    <dsp:sp modelId="{9EFBAA45-0936-48A9-A02C-2B67888F85D1}">
      <dsp:nvSpPr>
        <dsp:cNvPr id="0" name=""/>
        <dsp:cNvSpPr/>
      </dsp:nvSpPr>
      <dsp:spPr>
        <a:xfrm>
          <a:off x="0" y="3222549"/>
          <a:ext cx="10515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Calibri Light" panose="020F0302020204030204"/>
            </a:rPr>
            <a:t>Hypervigilance and avoidance all leading to a cycle of pain and limited function, disability, disuse and low mood.</a:t>
          </a:r>
          <a:endParaRPr lang="en-GB" sz="1600" kern="1200" dirty="0">
            <a:latin typeface="Calibri Light" panose="020F0302020204030204"/>
          </a:endParaRPr>
        </a:p>
      </dsp:txBody>
      <dsp:txXfrm>
        <a:off x="31070" y="3253619"/>
        <a:ext cx="10453460" cy="57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A58D9-1304-4C07-A2D7-7F3269009564}">
      <dsp:nvSpPr>
        <dsp:cNvPr id="0" name=""/>
        <dsp:cNvSpPr/>
      </dsp:nvSpPr>
      <dsp:spPr>
        <a:xfrm>
          <a:off x="3343284" y="748096"/>
          <a:ext cx="577571" cy="91440"/>
        </a:xfrm>
        <a:custGeom>
          <a:avLst/>
          <a:gdLst/>
          <a:ahLst/>
          <a:cxnLst/>
          <a:rect l="0" t="0" r="0" b="0"/>
          <a:pathLst>
            <a:path>
              <a:moveTo>
                <a:pt x="0" y="45720"/>
              </a:moveTo>
              <a:lnTo>
                <a:pt x="5775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6866" y="790775"/>
        <a:ext cx="30408" cy="6081"/>
      </dsp:txXfrm>
    </dsp:sp>
    <dsp:sp modelId="{A83F7456-1882-4A78-A1B7-CE03C1C353E1}">
      <dsp:nvSpPr>
        <dsp:cNvPr id="0" name=""/>
        <dsp:cNvSpPr/>
      </dsp:nvSpPr>
      <dsp:spPr>
        <a:xfrm>
          <a:off x="700861" y="549"/>
          <a:ext cx="2644223" cy="15865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69" tIns="136006" rIns="129569" bIns="136006" numCol="1" spcCol="1270" anchor="ctr" anchorCtr="0">
          <a:noAutofit/>
        </a:bodyPr>
        <a:lstStyle/>
        <a:p>
          <a:pPr marL="0" lvl="0" indent="0" algn="ctr" defTabSz="577850">
            <a:lnSpc>
              <a:spcPct val="90000"/>
            </a:lnSpc>
            <a:spcBef>
              <a:spcPct val="0"/>
            </a:spcBef>
            <a:spcAft>
              <a:spcPct val="35000"/>
            </a:spcAft>
            <a:buNone/>
          </a:pPr>
          <a:r>
            <a:rPr lang="en-GB" sz="1300" kern="1200"/>
            <a:t>Choose an Activity they enjoy or did enjoy, such as walking, tai chi, cycling.</a:t>
          </a:r>
          <a:endParaRPr lang="en-US" sz="1300" kern="1200"/>
        </a:p>
      </dsp:txBody>
      <dsp:txXfrm>
        <a:off x="700861" y="549"/>
        <a:ext cx="2644223" cy="1586533"/>
      </dsp:txXfrm>
    </dsp:sp>
    <dsp:sp modelId="{F4BAA1A0-12E1-49FE-B068-1820EEC41754}">
      <dsp:nvSpPr>
        <dsp:cNvPr id="0" name=""/>
        <dsp:cNvSpPr/>
      </dsp:nvSpPr>
      <dsp:spPr>
        <a:xfrm>
          <a:off x="2022973" y="1585283"/>
          <a:ext cx="3252394" cy="577571"/>
        </a:xfrm>
        <a:custGeom>
          <a:avLst/>
          <a:gdLst/>
          <a:ahLst/>
          <a:cxnLst/>
          <a:rect l="0" t="0" r="0" b="0"/>
          <a:pathLst>
            <a:path>
              <a:moveTo>
                <a:pt x="3252394" y="0"/>
              </a:moveTo>
              <a:lnTo>
                <a:pt x="3252394" y="305885"/>
              </a:lnTo>
              <a:lnTo>
                <a:pt x="0" y="305885"/>
              </a:lnTo>
              <a:lnTo>
                <a:pt x="0" y="57757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66451" y="1871028"/>
        <a:ext cx="165438" cy="6081"/>
      </dsp:txXfrm>
    </dsp:sp>
    <dsp:sp modelId="{3E743B57-3449-4739-A93D-27AECF21EB31}">
      <dsp:nvSpPr>
        <dsp:cNvPr id="0" name=""/>
        <dsp:cNvSpPr/>
      </dsp:nvSpPr>
      <dsp:spPr>
        <a:xfrm>
          <a:off x="3953256" y="549"/>
          <a:ext cx="2644223" cy="15865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69" tIns="136006" rIns="129569" bIns="136006" numCol="1" spcCol="1270" anchor="ctr" anchorCtr="0">
          <a:noAutofit/>
        </a:bodyPr>
        <a:lstStyle/>
        <a:p>
          <a:pPr marL="0" lvl="0" indent="0" algn="ctr" defTabSz="577850">
            <a:lnSpc>
              <a:spcPct val="90000"/>
            </a:lnSpc>
            <a:spcBef>
              <a:spcPct val="0"/>
            </a:spcBef>
            <a:spcAft>
              <a:spcPct val="35000"/>
            </a:spcAft>
            <a:buNone/>
          </a:pPr>
          <a:r>
            <a:rPr lang="en-GB" sz="1300" kern="1200"/>
            <a:t>Set a baseline level that will not flare up pain -  ( set baseline half they would manage on a bad day)</a:t>
          </a:r>
          <a:endParaRPr lang="en-US" sz="1300" kern="1200"/>
        </a:p>
      </dsp:txBody>
      <dsp:txXfrm>
        <a:off x="3953256" y="549"/>
        <a:ext cx="2644223" cy="1586533"/>
      </dsp:txXfrm>
    </dsp:sp>
    <dsp:sp modelId="{7A42932C-6E04-404A-B240-C588ED6DA3D0}">
      <dsp:nvSpPr>
        <dsp:cNvPr id="0" name=""/>
        <dsp:cNvSpPr/>
      </dsp:nvSpPr>
      <dsp:spPr>
        <a:xfrm>
          <a:off x="3343284" y="2942801"/>
          <a:ext cx="577571" cy="91440"/>
        </a:xfrm>
        <a:custGeom>
          <a:avLst/>
          <a:gdLst/>
          <a:ahLst/>
          <a:cxnLst/>
          <a:rect l="0" t="0" r="0" b="0"/>
          <a:pathLst>
            <a:path>
              <a:moveTo>
                <a:pt x="0" y="45720"/>
              </a:moveTo>
              <a:lnTo>
                <a:pt x="5775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6866" y="2985480"/>
        <a:ext cx="30408" cy="6081"/>
      </dsp:txXfrm>
    </dsp:sp>
    <dsp:sp modelId="{689086A3-826B-45AD-AC88-99AB486EBE8B}">
      <dsp:nvSpPr>
        <dsp:cNvPr id="0" name=""/>
        <dsp:cNvSpPr/>
      </dsp:nvSpPr>
      <dsp:spPr>
        <a:xfrm>
          <a:off x="700861" y="2195254"/>
          <a:ext cx="2644223" cy="15865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69" tIns="136006" rIns="129569" bIns="136006" numCol="1" spcCol="1270" anchor="ctr" anchorCtr="0">
          <a:noAutofit/>
        </a:bodyPr>
        <a:lstStyle/>
        <a:p>
          <a:pPr marL="0" lvl="0" indent="0" algn="ctr" defTabSz="577850">
            <a:lnSpc>
              <a:spcPct val="90000"/>
            </a:lnSpc>
            <a:spcBef>
              <a:spcPct val="0"/>
            </a:spcBef>
            <a:spcAft>
              <a:spcPct val="35000"/>
            </a:spcAft>
            <a:buNone/>
          </a:pPr>
          <a:r>
            <a:rPr lang="en-GB" sz="1300" kern="1200"/>
            <a:t>Aiming to sneak in on sensitive pain system and desensitise by exposure, increase fitness muscles strength, stamina,  health benefits, release of endorphins, turn down volume to pain and improve mood</a:t>
          </a:r>
          <a:endParaRPr lang="en-US" sz="1300" kern="1200"/>
        </a:p>
      </dsp:txBody>
      <dsp:txXfrm>
        <a:off x="700861" y="2195254"/>
        <a:ext cx="2644223" cy="1586533"/>
      </dsp:txXfrm>
    </dsp:sp>
    <dsp:sp modelId="{C4A5391C-24AD-493E-A6E4-F7022A3E6AEA}">
      <dsp:nvSpPr>
        <dsp:cNvPr id="0" name=""/>
        <dsp:cNvSpPr/>
      </dsp:nvSpPr>
      <dsp:spPr>
        <a:xfrm>
          <a:off x="2022973" y="3779988"/>
          <a:ext cx="3252394" cy="577571"/>
        </a:xfrm>
        <a:custGeom>
          <a:avLst/>
          <a:gdLst/>
          <a:ahLst/>
          <a:cxnLst/>
          <a:rect l="0" t="0" r="0" b="0"/>
          <a:pathLst>
            <a:path>
              <a:moveTo>
                <a:pt x="3252394" y="0"/>
              </a:moveTo>
              <a:lnTo>
                <a:pt x="3252394" y="305885"/>
              </a:lnTo>
              <a:lnTo>
                <a:pt x="0" y="305885"/>
              </a:lnTo>
              <a:lnTo>
                <a:pt x="0" y="57757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66451" y="4065733"/>
        <a:ext cx="165438" cy="6081"/>
      </dsp:txXfrm>
    </dsp:sp>
    <dsp:sp modelId="{29DF1D50-73E7-401C-8172-88D5B7732CCC}">
      <dsp:nvSpPr>
        <dsp:cNvPr id="0" name=""/>
        <dsp:cNvSpPr/>
      </dsp:nvSpPr>
      <dsp:spPr>
        <a:xfrm>
          <a:off x="3953256" y="2195254"/>
          <a:ext cx="2644223" cy="15865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69" tIns="136006" rIns="129569" bIns="136006" numCol="1" spcCol="1270" anchor="ctr" anchorCtr="0">
          <a:noAutofit/>
        </a:bodyPr>
        <a:lstStyle/>
        <a:p>
          <a:pPr marL="0" lvl="0" indent="0" algn="ctr" defTabSz="577850">
            <a:lnSpc>
              <a:spcPct val="90000"/>
            </a:lnSpc>
            <a:spcBef>
              <a:spcPct val="0"/>
            </a:spcBef>
            <a:spcAft>
              <a:spcPct val="35000"/>
            </a:spcAft>
            <a:buNone/>
          </a:pPr>
          <a:r>
            <a:rPr lang="en-GB" sz="1300" kern="1200"/>
            <a:t>Plan for barriers  weather, mood, bad days, support from others.</a:t>
          </a:r>
          <a:endParaRPr lang="en-US" sz="1300" kern="1200"/>
        </a:p>
      </dsp:txBody>
      <dsp:txXfrm>
        <a:off x="3953256" y="2195254"/>
        <a:ext cx="2644223" cy="1586533"/>
      </dsp:txXfrm>
    </dsp:sp>
    <dsp:sp modelId="{6D51FB41-0945-4F12-AD4A-8EC7B2F3EDF4}">
      <dsp:nvSpPr>
        <dsp:cNvPr id="0" name=""/>
        <dsp:cNvSpPr/>
      </dsp:nvSpPr>
      <dsp:spPr>
        <a:xfrm>
          <a:off x="3343284" y="5137506"/>
          <a:ext cx="577571" cy="91440"/>
        </a:xfrm>
        <a:custGeom>
          <a:avLst/>
          <a:gdLst/>
          <a:ahLst/>
          <a:cxnLst/>
          <a:rect l="0" t="0" r="0" b="0"/>
          <a:pathLst>
            <a:path>
              <a:moveTo>
                <a:pt x="0" y="45720"/>
              </a:moveTo>
              <a:lnTo>
                <a:pt x="5775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6866" y="5180185"/>
        <a:ext cx="30408" cy="6081"/>
      </dsp:txXfrm>
    </dsp:sp>
    <dsp:sp modelId="{AB3C9E72-9B36-4846-B976-80810FF6C501}">
      <dsp:nvSpPr>
        <dsp:cNvPr id="0" name=""/>
        <dsp:cNvSpPr/>
      </dsp:nvSpPr>
      <dsp:spPr>
        <a:xfrm>
          <a:off x="700861" y="4389959"/>
          <a:ext cx="2644223" cy="15865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69" tIns="136006" rIns="129569" bIns="136006" numCol="1" spcCol="1270" anchor="ctr" anchorCtr="0">
          <a:noAutofit/>
        </a:bodyPr>
        <a:lstStyle/>
        <a:p>
          <a:pPr marL="0" lvl="0" indent="0" algn="ctr" defTabSz="577850">
            <a:lnSpc>
              <a:spcPct val="90000"/>
            </a:lnSpc>
            <a:spcBef>
              <a:spcPct val="0"/>
            </a:spcBef>
            <a:spcAft>
              <a:spcPct val="35000"/>
            </a:spcAft>
            <a:buNone/>
          </a:pPr>
          <a:r>
            <a:rPr lang="en-GB" sz="1300" kern="1200"/>
            <a:t>If it's bad weather / or bad day have indoor activity to keep activity up.</a:t>
          </a:r>
          <a:endParaRPr lang="en-US" sz="1300" kern="1200"/>
        </a:p>
      </dsp:txBody>
      <dsp:txXfrm>
        <a:off x="700861" y="4389959"/>
        <a:ext cx="2644223" cy="1586533"/>
      </dsp:txXfrm>
    </dsp:sp>
    <dsp:sp modelId="{D61AACBF-4130-4918-81B6-C37795AAABE1}">
      <dsp:nvSpPr>
        <dsp:cNvPr id="0" name=""/>
        <dsp:cNvSpPr/>
      </dsp:nvSpPr>
      <dsp:spPr>
        <a:xfrm>
          <a:off x="3953256" y="4389959"/>
          <a:ext cx="2644223" cy="15865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69" tIns="136006" rIns="129569" bIns="136006" numCol="1" spcCol="1270" anchor="ctr" anchorCtr="0">
          <a:noAutofit/>
        </a:bodyPr>
        <a:lstStyle/>
        <a:p>
          <a:pPr marL="0" lvl="0" indent="0" algn="ctr" defTabSz="577850">
            <a:lnSpc>
              <a:spcPct val="90000"/>
            </a:lnSpc>
            <a:spcBef>
              <a:spcPct val="0"/>
            </a:spcBef>
            <a:spcAft>
              <a:spcPct val="35000"/>
            </a:spcAft>
            <a:buNone/>
          </a:pPr>
          <a:r>
            <a:rPr lang="en-GB" sz="1300" kern="1200"/>
            <a:t>E.g indoor walk or tai chi in sitting on bad days</a:t>
          </a:r>
          <a:endParaRPr lang="en-US" sz="1300" kern="1200"/>
        </a:p>
      </dsp:txBody>
      <dsp:txXfrm>
        <a:off x="3953256" y="4389959"/>
        <a:ext cx="2644223" cy="1586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010A8-6120-4982-84B9-EAF31EA47A05}">
      <dsp:nvSpPr>
        <dsp:cNvPr id="0" name=""/>
        <dsp:cNvSpPr/>
      </dsp:nvSpPr>
      <dsp:spPr>
        <a:xfrm>
          <a:off x="0" y="434849"/>
          <a:ext cx="5811128" cy="755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a:t>Pacing Charts to help work out own pattern / triggers . Problem solve / plan</a:t>
          </a:r>
          <a:r>
            <a:rPr lang="en-GB" sz="1900" kern="1200">
              <a:latin typeface="Calibri Light" panose="020F0302020204030204"/>
            </a:rPr>
            <a:t>/ realistic goal setting/ white boards</a:t>
          </a:r>
          <a:endParaRPr lang="en-US" sz="1900" kern="1200"/>
        </a:p>
      </dsp:txBody>
      <dsp:txXfrm>
        <a:off x="36896" y="471745"/>
        <a:ext cx="5737336" cy="682028"/>
      </dsp:txXfrm>
    </dsp:sp>
    <dsp:sp modelId="{29320B78-DF32-4EAE-B9CE-0FCDCBDCE43F}">
      <dsp:nvSpPr>
        <dsp:cNvPr id="0" name=""/>
        <dsp:cNvSpPr/>
      </dsp:nvSpPr>
      <dsp:spPr>
        <a:xfrm>
          <a:off x="0" y="1245389"/>
          <a:ext cx="5811128" cy="75582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Simple changes breaking up activity/ Sharing / </a:t>
          </a:r>
          <a:r>
            <a:rPr lang="en-GB" sz="1900" kern="1200">
              <a:latin typeface="Calibri Light" panose="020F0302020204030204"/>
            </a:rPr>
            <a:t>prioritising</a:t>
          </a:r>
          <a:r>
            <a:rPr lang="en-GB" sz="1900" kern="1200"/>
            <a:t> tasks</a:t>
          </a:r>
          <a:endParaRPr lang="en-US" sz="1900" kern="1200"/>
        </a:p>
      </dsp:txBody>
      <dsp:txXfrm>
        <a:off x="36896" y="1282285"/>
        <a:ext cx="5737336" cy="682028"/>
      </dsp:txXfrm>
    </dsp:sp>
    <dsp:sp modelId="{2E631226-0364-4C76-858C-6704CE2501CF}">
      <dsp:nvSpPr>
        <dsp:cNvPr id="0" name=""/>
        <dsp:cNvSpPr/>
      </dsp:nvSpPr>
      <dsp:spPr>
        <a:xfrm>
          <a:off x="0" y="2055929"/>
          <a:ext cx="5811128" cy="75582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Asking for help from those around them, when required</a:t>
          </a:r>
          <a:endParaRPr lang="en-US" sz="1900" kern="1200"/>
        </a:p>
      </dsp:txBody>
      <dsp:txXfrm>
        <a:off x="36896" y="2092825"/>
        <a:ext cx="5737336" cy="682028"/>
      </dsp:txXfrm>
    </dsp:sp>
    <dsp:sp modelId="{49CF5B53-DC9B-469B-9484-046598478C00}">
      <dsp:nvSpPr>
        <dsp:cNvPr id="0" name=""/>
        <dsp:cNvSpPr/>
      </dsp:nvSpPr>
      <dsp:spPr>
        <a:xfrm>
          <a:off x="0" y="2866469"/>
          <a:ext cx="5811128" cy="75582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Better communication with others </a:t>
          </a:r>
          <a:endParaRPr lang="en-US" sz="1900" kern="1200"/>
        </a:p>
      </dsp:txBody>
      <dsp:txXfrm>
        <a:off x="36896" y="2903365"/>
        <a:ext cx="5737336" cy="682028"/>
      </dsp:txXfrm>
    </dsp:sp>
    <dsp:sp modelId="{E8BCD138-CE7C-4C2A-9F5D-F8D5EC8F1F60}">
      <dsp:nvSpPr>
        <dsp:cNvPr id="0" name=""/>
        <dsp:cNvSpPr/>
      </dsp:nvSpPr>
      <dsp:spPr>
        <a:xfrm>
          <a:off x="0" y="3677009"/>
          <a:ext cx="5811128" cy="75582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Saying no when required</a:t>
          </a:r>
          <a:endParaRPr lang="en-US" sz="1900" kern="1200"/>
        </a:p>
      </dsp:txBody>
      <dsp:txXfrm>
        <a:off x="36896" y="3713905"/>
        <a:ext cx="5737336" cy="682028"/>
      </dsp:txXfrm>
    </dsp:sp>
    <dsp:sp modelId="{E55ABDC1-E0B7-4DDB-8D14-4ECE4467A642}">
      <dsp:nvSpPr>
        <dsp:cNvPr id="0" name=""/>
        <dsp:cNvSpPr/>
      </dsp:nvSpPr>
      <dsp:spPr>
        <a:xfrm>
          <a:off x="0" y="4487549"/>
          <a:ext cx="5811128" cy="755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Lowering own expectation of self </a:t>
          </a:r>
          <a:endParaRPr lang="en-US" sz="1900" kern="1200"/>
        </a:p>
      </dsp:txBody>
      <dsp:txXfrm>
        <a:off x="36896" y="4524445"/>
        <a:ext cx="5737336" cy="682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B201C-01FC-4AD0-B3E9-62D59E77E1D1}">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D77FAF-7877-4082-AA8E-2F0F682461D2}">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GB" sz="1800" kern="1200"/>
            <a:t>A Flare-Up refers to a period of intense pain which is felt </a:t>
          </a:r>
          <a:r>
            <a:rPr lang="en-GB" sz="1800" kern="1200">
              <a:latin typeface="Calibri Light" panose="020F0302020204030204"/>
            </a:rPr>
            <a:t>more severely</a:t>
          </a:r>
          <a:r>
            <a:rPr lang="en-GB" sz="1800" kern="1200"/>
            <a:t> to the day-to-day chronic </a:t>
          </a:r>
          <a:r>
            <a:rPr lang="en-GB" sz="1800" kern="1200">
              <a:latin typeface="Calibri Light" panose="020F0302020204030204"/>
            </a:rPr>
            <a:t>pain.  Flare-Ups</a:t>
          </a:r>
          <a:r>
            <a:rPr lang="en-GB" sz="1800" kern="1200"/>
            <a:t> may last hours or days and often there is no set pattern </a:t>
          </a:r>
          <a:r>
            <a:rPr lang="en-GB" sz="1800" kern="1200">
              <a:latin typeface="Calibri Light" panose="020F0302020204030204"/>
            </a:rPr>
            <a:t>to them</a:t>
          </a:r>
          <a:r>
            <a:rPr lang="en-GB" sz="1800" kern="1200"/>
            <a:t>.</a:t>
          </a:r>
          <a:r>
            <a:rPr lang="en-GB" sz="1800" kern="1200">
              <a:latin typeface="Calibri Light" panose="020F0302020204030204"/>
            </a:rPr>
            <a:t> </a:t>
          </a:r>
          <a:endParaRPr lang="en-US" sz="1800" kern="1200">
            <a:latin typeface="Calibri Light" panose="020F0302020204030204"/>
          </a:endParaRPr>
        </a:p>
      </dsp:txBody>
      <dsp:txXfrm>
        <a:off x="0" y="2703"/>
        <a:ext cx="6900512" cy="921789"/>
      </dsp:txXfrm>
    </dsp:sp>
    <dsp:sp modelId="{290312E1-CC1A-4D4A-9AFD-70E892E94F7F}">
      <dsp:nvSpPr>
        <dsp:cNvPr id="0" name=""/>
        <dsp:cNvSpPr/>
      </dsp:nvSpPr>
      <dsp:spPr>
        <a:xfrm>
          <a:off x="0" y="92449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1416E-0770-40C1-BB02-C02F795757B7}">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GB" sz="1800" kern="1200"/>
            <a:t>They often come on quickly and without much warning, </a:t>
          </a:r>
          <a:r>
            <a:rPr lang="en-GB" sz="1800" kern="1200">
              <a:latin typeface="Calibri Light" panose="020F0302020204030204"/>
            </a:rPr>
            <a:t>so they</a:t>
          </a:r>
          <a:r>
            <a:rPr lang="en-GB" sz="1800" kern="1200"/>
            <a:t> can be worrying and difficult to cope with.</a:t>
          </a:r>
        </a:p>
      </dsp:txBody>
      <dsp:txXfrm>
        <a:off x="0" y="924492"/>
        <a:ext cx="6900512" cy="921789"/>
      </dsp:txXfrm>
    </dsp:sp>
    <dsp:sp modelId="{E731D3B4-8CAE-448A-AC42-BFE778F09495}">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72CB1-3316-4A9E-A4D4-EA87E97BC079}">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Proactive rather than just reactive to flare up's</a:t>
          </a:r>
          <a:r>
            <a:rPr lang="en-GB" sz="1800" kern="1200">
              <a:latin typeface="Calibri Light" panose="020F0302020204030204"/>
            </a:rPr>
            <a:t>:</a:t>
          </a:r>
          <a:endParaRPr lang="en-US" sz="1800" kern="1200"/>
        </a:p>
      </dsp:txBody>
      <dsp:txXfrm>
        <a:off x="0" y="1846281"/>
        <a:ext cx="6900512" cy="921789"/>
      </dsp:txXfrm>
    </dsp:sp>
    <dsp:sp modelId="{578036DC-D2F0-4C03-AC57-07012749DB79}">
      <dsp:nvSpPr>
        <dsp:cNvPr id="0" name=""/>
        <dsp:cNvSpPr/>
      </dsp:nvSpPr>
      <dsp:spPr>
        <a:xfrm>
          <a:off x="0" y="2768070"/>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9EA34-DC14-44DF-9BC5-848D43A06770}">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a) minimise the risks of having a Flare-Up</a:t>
          </a:r>
          <a:endParaRPr lang="en-US" sz="1800" kern="1200"/>
        </a:p>
      </dsp:txBody>
      <dsp:txXfrm>
        <a:off x="0" y="2768070"/>
        <a:ext cx="6900512" cy="921789"/>
      </dsp:txXfrm>
    </dsp:sp>
    <dsp:sp modelId="{0E3E9BB0-A85F-4460-B6F8-D9049D11375D}">
      <dsp:nvSpPr>
        <dsp:cNvPr id="0" name=""/>
        <dsp:cNvSpPr/>
      </dsp:nvSpPr>
      <dsp:spPr>
        <a:xfrm>
          <a:off x="0" y="368985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C4348-8FEC-4011-9ACC-0F39894CB2A3}">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b) manage a Flare-Up</a:t>
          </a:r>
          <a:endParaRPr lang="en-US" sz="1800" kern="1200"/>
        </a:p>
      </dsp:txBody>
      <dsp:txXfrm>
        <a:off x="0" y="3689859"/>
        <a:ext cx="6900512" cy="921789"/>
      </dsp:txXfrm>
    </dsp:sp>
    <dsp:sp modelId="{9036196F-1D97-4E9F-ADA8-46B8169AEE6E}">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03662A-A274-448E-8746-2FDF6C82BD0E}">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c) learn from having a Flare-Up.</a:t>
          </a:r>
          <a:endParaRPr lang="en-US" sz="1800" kern="1200"/>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14/07/2021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14/07/2021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14/07/2021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38881" y="390525"/>
            <a:ext cx="10909640" cy="1510301"/>
          </a:xfrm>
        </p:spPr>
        <p:txBody>
          <a:bodyPr anchor="ctr">
            <a:normAutofit/>
          </a:bodyPr>
          <a:lstStyle/>
          <a:p>
            <a:r>
              <a:rPr lang="en-GB" sz="5100">
                <a:solidFill>
                  <a:srgbClr val="FFFFFF"/>
                </a:solidFill>
                <a:cs typeface="Calibri Light"/>
              </a:rPr>
              <a:t>Graded Activity, Pacing, Flare up Planning</a:t>
            </a:r>
          </a:p>
        </p:txBody>
      </p:sp>
      <p:sp>
        <p:nvSpPr>
          <p:cNvPr id="3" name="Subtitle 2"/>
          <p:cNvSpPr>
            <a:spLocks noGrp="1"/>
          </p:cNvSpPr>
          <p:nvPr>
            <p:ph type="subTitle" idx="1"/>
          </p:nvPr>
        </p:nvSpPr>
        <p:spPr>
          <a:xfrm>
            <a:off x="931070" y="1507920"/>
            <a:ext cx="10491953" cy="1579322"/>
          </a:xfrm>
        </p:spPr>
        <p:txBody>
          <a:bodyPr vert="horz" lIns="91440" tIns="45720" rIns="91440" bIns="45720" rtlCol="0" anchor="ctr">
            <a:normAutofit/>
          </a:bodyPr>
          <a:lstStyle/>
          <a:p>
            <a:r>
              <a:rPr lang="en-GB" sz="1800">
                <a:solidFill>
                  <a:srgbClr val="FFFFFF"/>
                </a:solidFill>
                <a:cs typeface="Calibri"/>
              </a:rPr>
              <a:t>Nicola Bailey</a:t>
            </a:r>
          </a:p>
          <a:p>
            <a:r>
              <a:rPr lang="en-GB" sz="1800">
                <a:solidFill>
                  <a:srgbClr val="FFFFFF"/>
                </a:solidFill>
                <a:cs typeface="Calibri"/>
              </a:rPr>
              <a:t>Lead Physiotherapist</a:t>
            </a:r>
          </a:p>
          <a:p>
            <a:r>
              <a:rPr lang="en-GB" sz="1800">
                <a:solidFill>
                  <a:srgbClr val="FFFFFF"/>
                </a:solidFill>
                <a:cs typeface="Calibri"/>
              </a:rPr>
              <a:t>Chronic Pain Service NHS Highland</a:t>
            </a:r>
          </a:p>
        </p:txBody>
      </p:sp>
      <p:sp>
        <p:nvSpPr>
          <p:cNvPr id="2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text&#10;&#10;Description automatically generated">
            <a:extLst>
              <a:ext uri="{FF2B5EF4-FFF2-40B4-BE49-F238E27FC236}">
                <a16:creationId xmlns:a16="http://schemas.microsoft.com/office/drawing/2014/main" id="{2DA7F8D0-C4A6-467E-919C-CFA6589D4E4D}"/>
              </a:ext>
            </a:extLst>
          </p:cNvPr>
          <p:cNvPicPr>
            <a:picLocks noChangeAspect="1"/>
          </p:cNvPicPr>
          <p:nvPr/>
        </p:nvPicPr>
        <p:blipFill>
          <a:blip r:embed="rId2"/>
          <a:stretch>
            <a:fillRect/>
          </a:stretch>
        </p:blipFill>
        <p:spPr>
          <a:xfrm>
            <a:off x="2847661" y="3531393"/>
            <a:ext cx="6493629" cy="2555194"/>
          </a:xfrm>
          <a:prstGeom prst="rect">
            <a:avLst/>
          </a:prstGeom>
        </p:spPr>
      </p:pic>
    </p:spTree>
    <p:extLst>
      <p:ext uri="{BB962C8B-B14F-4D97-AF65-F5344CB8AC3E}">
        <p14:creationId xmlns:p14="http://schemas.microsoft.com/office/powerpoint/2010/main" val="168389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par>
                                <p:cTn id="14" presetID="10" presetClass="entr" presetSubtype="0" fill="hold" grpId="0" nodeType="withEffect">
                                  <p:stCondLst>
                                    <p:cond delay="500"/>
                                  </p:stCondLst>
                                  <p:iterate>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F08D4-1891-4B4F-BFE6-DCC36585A1E1}"/>
              </a:ext>
            </a:extLst>
          </p:cNvPr>
          <p:cNvSpPr>
            <a:spLocks noGrp="1"/>
          </p:cNvSpPr>
          <p:nvPr>
            <p:ph type="title"/>
          </p:nvPr>
        </p:nvSpPr>
        <p:spPr/>
        <p:txBody>
          <a:bodyPr/>
          <a:lstStyle/>
          <a:p>
            <a:r>
              <a:rPr lang="en-GB">
                <a:cs typeface="Calibri Light"/>
              </a:rPr>
              <a:t>Flare up</a:t>
            </a:r>
            <a:br>
              <a:rPr lang="en-GB">
                <a:cs typeface="Calibri Light"/>
              </a:rPr>
            </a:br>
            <a:r>
              <a:rPr lang="en-GB">
                <a:cs typeface="Calibri Light"/>
              </a:rPr>
              <a:t>plans / box</a:t>
            </a:r>
            <a:endParaRPr lang="en-GB"/>
          </a:p>
        </p:txBody>
      </p:sp>
      <p:pic>
        <p:nvPicPr>
          <p:cNvPr id="4" name="Picture 4" descr="Diagram&#10;&#10;Description automatically generated">
            <a:extLst>
              <a:ext uri="{FF2B5EF4-FFF2-40B4-BE49-F238E27FC236}">
                <a16:creationId xmlns:a16="http://schemas.microsoft.com/office/drawing/2014/main" id="{25D520F5-D230-4967-AB41-BF582731E13F}"/>
              </a:ext>
            </a:extLst>
          </p:cNvPr>
          <p:cNvPicPr>
            <a:picLocks noGrp="1" noChangeAspect="1"/>
          </p:cNvPicPr>
          <p:nvPr>
            <p:ph idx="1"/>
          </p:nvPr>
        </p:nvPicPr>
        <p:blipFill>
          <a:blip r:embed="rId2"/>
          <a:stretch>
            <a:fillRect/>
          </a:stretch>
        </p:blipFill>
        <p:spPr>
          <a:xfrm>
            <a:off x="3481047" y="182563"/>
            <a:ext cx="6063346" cy="6482555"/>
          </a:xfrm>
        </p:spPr>
      </p:pic>
    </p:spTree>
    <p:extLst>
      <p:ext uri="{BB962C8B-B14F-4D97-AF65-F5344CB8AC3E}">
        <p14:creationId xmlns:p14="http://schemas.microsoft.com/office/powerpoint/2010/main" val="204380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ext, grass, outdoor, mammal&#10;&#10;Description automatically generated">
            <a:extLst>
              <a:ext uri="{FF2B5EF4-FFF2-40B4-BE49-F238E27FC236}">
                <a16:creationId xmlns:a16="http://schemas.microsoft.com/office/drawing/2014/main" id="{309F80E5-2EA3-4368-B7D1-E58E9B9E283D}"/>
              </a:ext>
            </a:extLst>
          </p:cNvPr>
          <p:cNvPicPr>
            <a:picLocks noChangeAspect="1"/>
          </p:cNvPicPr>
          <p:nvPr/>
        </p:nvPicPr>
        <p:blipFill rotWithShape="1">
          <a:blip r:embed="rId2"/>
          <a:srcRect l="1778" r="1" b="1"/>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22CE9AD-4BC8-451C-BAA7-A17BF766C808}"/>
              </a:ext>
            </a:extLst>
          </p:cNvPr>
          <p:cNvSpPr>
            <a:spLocks noGrp="1"/>
          </p:cNvSpPr>
          <p:nvPr>
            <p:ph type="title"/>
          </p:nvPr>
        </p:nvSpPr>
        <p:spPr>
          <a:xfrm>
            <a:off x="709448" y="1913950"/>
            <a:ext cx="4204137" cy="1342754"/>
          </a:xfrm>
        </p:spPr>
        <p:txBody>
          <a:bodyPr>
            <a:normAutofit/>
          </a:bodyPr>
          <a:lstStyle/>
          <a:p>
            <a:pPr algn="ctr"/>
            <a:r>
              <a:rPr lang="en-GB" sz="3600">
                <a:cs typeface="Calibri Light"/>
              </a:rPr>
              <a:t>Resources</a:t>
            </a:r>
            <a:endParaRPr lang="en-GB" sz="360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BF58582-4864-42C0-9F66-EA0CA9898877}"/>
              </a:ext>
            </a:extLst>
          </p:cNvPr>
          <p:cNvSpPr>
            <a:spLocks noGrp="1"/>
          </p:cNvSpPr>
          <p:nvPr>
            <p:ph idx="1"/>
          </p:nvPr>
        </p:nvSpPr>
        <p:spPr>
          <a:xfrm>
            <a:off x="525516" y="3417573"/>
            <a:ext cx="4593021" cy="2619839"/>
          </a:xfrm>
        </p:spPr>
        <p:txBody>
          <a:bodyPr anchor="ctr">
            <a:normAutofit/>
          </a:bodyPr>
          <a:lstStyle/>
          <a:p>
            <a:r>
              <a:rPr lang="en-US" sz="1800">
                <a:cs typeface="Calibri"/>
              </a:rPr>
              <a:t>NHS Intranet Chronic pain page – workbooks and videos</a:t>
            </a:r>
          </a:p>
          <a:p>
            <a:r>
              <a:rPr lang="en-US" sz="1800">
                <a:cs typeface="Calibri"/>
              </a:rPr>
              <a:t>Pain association – have self-help videos / courses</a:t>
            </a:r>
          </a:p>
          <a:p>
            <a:r>
              <a:rPr lang="en-US" sz="1800">
                <a:cs typeface="Calibri"/>
              </a:rPr>
              <a:t>LGOWIT</a:t>
            </a:r>
          </a:p>
          <a:p>
            <a:r>
              <a:rPr lang="en-US" sz="1800">
                <a:cs typeface="Calibri"/>
              </a:rPr>
              <a:t>Flippin pain</a:t>
            </a:r>
          </a:p>
          <a:p>
            <a:r>
              <a:rPr lang="en-US" sz="1800">
                <a:cs typeface="Calibri"/>
              </a:rPr>
              <a:t>Highland info Website</a:t>
            </a:r>
          </a:p>
          <a:p>
            <a:endParaRPr lang="en-US" sz="1800">
              <a:cs typeface="Calibri"/>
            </a:endParaRPr>
          </a:p>
        </p:txBody>
      </p:sp>
    </p:spTree>
    <p:extLst>
      <p:ext uri="{BB962C8B-B14F-4D97-AF65-F5344CB8AC3E}">
        <p14:creationId xmlns:p14="http://schemas.microsoft.com/office/powerpoint/2010/main" val="4293859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ctrTitle"/>
          </p:nvPr>
        </p:nvSpPr>
        <p:spPr>
          <a:xfrm>
            <a:off x="841246" y="673770"/>
            <a:ext cx="3644489" cy="2414488"/>
          </a:xfrm>
        </p:spPr>
        <p:txBody>
          <a:bodyPr vert="horz" lIns="91440" tIns="45720" rIns="91440" bIns="45720" rtlCol="0" anchor="t">
            <a:normAutofit/>
          </a:bodyPr>
          <a:lstStyle/>
          <a:p>
            <a:pPr algn="l"/>
            <a:r>
              <a:rPr lang="en-US" sz="5400">
                <a:solidFill>
                  <a:srgbClr val="FFFFFF"/>
                </a:solidFill>
              </a:rPr>
              <a:t>Aims</a:t>
            </a:r>
            <a:r>
              <a:rPr lang="en-US" sz="5400" kern="1200">
                <a:solidFill>
                  <a:srgbClr val="FFFFFF"/>
                </a:solidFill>
                <a:latin typeface="+mj-lt"/>
                <a:ea typeface="+mj-ea"/>
                <a:cs typeface="+mj-cs"/>
              </a:rPr>
              <a:t> of the session</a:t>
            </a:r>
          </a:p>
        </p:txBody>
      </p:sp>
      <p:sp>
        <p:nvSpPr>
          <p:cNvPr id="3" name="Subtitle 2"/>
          <p:cNvSpPr>
            <a:spLocks noGrp="1"/>
          </p:cNvSpPr>
          <p:nvPr>
            <p:ph type="subTitle" idx="1"/>
          </p:nvPr>
        </p:nvSpPr>
        <p:spPr>
          <a:xfrm>
            <a:off x="6095999" y="882315"/>
            <a:ext cx="5254754" cy="5294647"/>
          </a:xfrm>
        </p:spPr>
        <p:txBody>
          <a:bodyPr vert="horz" lIns="91440" tIns="45720" rIns="91440" bIns="45720" rtlCol="0" anchor="t">
            <a:normAutofit/>
          </a:bodyPr>
          <a:lstStyle/>
          <a:p>
            <a:pPr marL="457200" indent="-228600" algn="l">
              <a:buFont typeface="Arial" panose="020B0604020202020204" pitchFamily="34" charset="0"/>
              <a:buChar char="•"/>
            </a:pPr>
            <a:r>
              <a:rPr lang="en-US" sz="2200"/>
              <a:t>Increase awareness of :</a:t>
            </a:r>
            <a:endParaRPr lang="en-US"/>
          </a:p>
          <a:p>
            <a:pPr marL="457200" indent="-228600" algn="l">
              <a:buFont typeface="Arial" panose="020B0604020202020204" pitchFamily="34" charset="0"/>
              <a:buChar char="•"/>
            </a:pPr>
            <a:r>
              <a:rPr lang="en-US" sz="2200"/>
              <a:t>Pain management strategies</a:t>
            </a:r>
            <a:endParaRPr lang="en-US" sz="2200">
              <a:cs typeface="Calibri"/>
            </a:endParaRPr>
          </a:p>
          <a:p>
            <a:pPr marL="457200" indent="-228600" algn="l">
              <a:buFont typeface="Arial" panose="020B0604020202020204" pitchFamily="34" charset="0"/>
              <a:buChar char="•"/>
            </a:pPr>
            <a:r>
              <a:rPr lang="en-US" sz="2200"/>
              <a:t>Importance of graded exposure to activity and  that exercise isn't dangerous when in pain.</a:t>
            </a:r>
            <a:endParaRPr lang="en-US" sz="2200">
              <a:cs typeface="Calibri"/>
            </a:endParaRPr>
          </a:p>
          <a:p>
            <a:pPr marL="457200" indent="-228600" algn="l">
              <a:buFont typeface="Arial" panose="020B0604020202020204" pitchFamily="34" charset="0"/>
              <a:buChar char="•"/>
            </a:pPr>
            <a:r>
              <a:rPr lang="en-US" sz="2200"/>
              <a:t>Pacing </a:t>
            </a:r>
            <a:endParaRPr lang="en-US" sz="2200">
              <a:cs typeface="Calibri"/>
            </a:endParaRPr>
          </a:p>
          <a:p>
            <a:pPr marL="457200" indent="-228600" algn="l">
              <a:buFont typeface="Arial" panose="020B0604020202020204" pitchFamily="34" charset="0"/>
              <a:buChar char="•"/>
            </a:pPr>
            <a:r>
              <a:rPr lang="en-US" sz="2200"/>
              <a:t>Flare up planning</a:t>
            </a:r>
            <a:endParaRPr lang="en-US" sz="220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picture containing text, orange&#10;&#10;Description automatically generated">
            <a:extLst>
              <a:ext uri="{FF2B5EF4-FFF2-40B4-BE49-F238E27FC236}">
                <a16:creationId xmlns:a16="http://schemas.microsoft.com/office/drawing/2014/main" id="{4AE921F8-F8BC-4C56-9016-C40A0ADAAFDF}"/>
              </a:ext>
            </a:extLst>
          </p:cNvPr>
          <p:cNvPicPr>
            <a:picLocks noChangeAspect="1"/>
          </p:cNvPicPr>
          <p:nvPr/>
        </p:nvPicPr>
        <p:blipFill rotWithShape="1">
          <a:blip r:embed="rId2"/>
          <a:srcRect l="3087" r="18793" b="5"/>
          <a:stretch/>
        </p:blipFill>
        <p:spPr>
          <a:xfrm>
            <a:off x="20" y="10"/>
            <a:ext cx="2970445" cy="3383269"/>
          </a:xfrm>
          <a:prstGeom prst="rect">
            <a:avLst/>
          </a:prstGeom>
        </p:spPr>
      </p:pic>
      <p:pic>
        <p:nvPicPr>
          <p:cNvPr id="7" name="Picture 7">
            <a:extLst>
              <a:ext uri="{FF2B5EF4-FFF2-40B4-BE49-F238E27FC236}">
                <a16:creationId xmlns:a16="http://schemas.microsoft.com/office/drawing/2014/main" id="{F2796DB5-6DA4-42B6-B94F-5C788724877D}"/>
              </a:ext>
            </a:extLst>
          </p:cNvPr>
          <p:cNvPicPr>
            <a:picLocks noChangeAspect="1"/>
          </p:cNvPicPr>
          <p:nvPr/>
        </p:nvPicPr>
        <p:blipFill rotWithShape="1">
          <a:blip r:embed="rId3"/>
          <a:srcRect t="26822" r="-2" b="-2"/>
          <a:stretch/>
        </p:blipFill>
        <p:spPr>
          <a:xfrm>
            <a:off x="3072956" y="10"/>
            <a:ext cx="2970465" cy="3383268"/>
          </a:xfrm>
          <a:prstGeom prst="rect">
            <a:avLst/>
          </a:prstGeom>
        </p:spPr>
      </p:pic>
      <p:pic>
        <p:nvPicPr>
          <p:cNvPr id="3" name="Picture 3" descr="Diagram&#10;&#10;Description automatically generated">
            <a:extLst>
              <a:ext uri="{FF2B5EF4-FFF2-40B4-BE49-F238E27FC236}">
                <a16:creationId xmlns:a16="http://schemas.microsoft.com/office/drawing/2014/main" id="{C72B352D-09B3-4C33-BEA2-B24FC0932782}"/>
              </a:ext>
            </a:extLst>
          </p:cNvPr>
          <p:cNvPicPr>
            <a:picLocks noChangeAspect="1"/>
          </p:cNvPicPr>
          <p:nvPr/>
        </p:nvPicPr>
        <p:blipFill rotWithShape="1">
          <a:blip r:embed="rId4"/>
          <a:srcRect l="7046" r="18293" b="2"/>
          <a:stretch/>
        </p:blipFill>
        <p:spPr>
          <a:xfrm>
            <a:off x="6145909" y="10"/>
            <a:ext cx="2971800" cy="3383268"/>
          </a:xfrm>
          <a:prstGeom prst="rect">
            <a:avLst/>
          </a:prstGeom>
        </p:spPr>
      </p:pic>
      <p:pic>
        <p:nvPicPr>
          <p:cNvPr id="20" name="Picture 20" descr="A picture containing primate, mammal, monkey, close&#10;&#10;Description automatically generated">
            <a:extLst>
              <a:ext uri="{FF2B5EF4-FFF2-40B4-BE49-F238E27FC236}">
                <a16:creationId xmlns:a16="http://schemas.microsoft.com/office/drawing/2014/main" id="{3C1C6EE7-9659-4DBC-A1F9-E21966AAADE7}"/>
              </a:ext>
            </a:extLst>
          </p:cNvPr>
          <p:cNvPicPr>
            <a:picLocks noChangeAspect="1"/>
          </p:cNvPicPr>
          <p:nvPr/>
        </p:nvPicPr>
        <p:blipFill rotWithShape="1">
          <a:blip r:embed="rId5"/>
          <a:srcRect l="25327" r="24606" b="1"/>
          <a:stretch/>
        </p:blipFill>
        <p:spPr>
          <a:xfrm>
            <a:off x="9220200" y="10"/>
            <a:ext cx="2971800" cy="3383268"/>
          </a:xfrm>
          <a:prstGeom prst="rect">
            <a:avLst/>
          </a:prstGeom>
        </p:spPr>
      </p:pic>
      <p:pic>
        <p:nvPicPr>
          <p:cNvPr id="5" name="Picture 5" descr="A picture containing car&#10;&#10;Description automatically generated">
            <a:extLst>
              <a:ext uri="{FF2B5EF4-FFF2-40B4-BE49-F238E27FC236}">
                <a16:creationId xmlns:a16="http://schemas.microsoft.com/office/drawing/2014/main" id="{1881BFAD-9A0F-4169-BC66-DA8089D4EABB}"/>
              </a:ext>
            </a:extLst>
          </p:cNvPr>
          <p:cNvPicPr>
            <a:picLocks noChangeAspect="1"/>
          </p:cNvPicPr>
          <p:nvPr/>
        </p:nvPicPr>
        <p:blipFill rotWithShape="1">
          <a:blip r:embed="rId6"/>
          <a:srcRect t="12199" r="-1" b="-1"/>
          <a:stretch/>
        </p:blipFill>
        <p:spPr>
          <a:xfrm>
            <a:off x="-1018" y="3474720"/>
            <a:ext cx="6044438" cy="3383280"/>
          </a:xfrm>
          <a:prstGeom prst="rect">
            <a:avLst/>
          </a:prstGeom>
        </p:spPr>
      </p:pic>
      <p:sp>
        <p:nvSpPr>
          <p:cNvPr id="23"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646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1C1BA-C3E7-4F2B-A45E-36368DE6B7CA}"/>
              </a:ext>
            </a:extLst>
          </p:cNvPr>
          <p:cNvSpPr>
            <a:spLocks noGrp="1"/>
          </p:cNvSpPr>
          <p:nvPr>
            <p:ph type="title"/>
          </p:nvPr>
        </p:nvSpPr>
        <p:spPr>
          <a:xfrm>
            <a:off x="6491653" y="3799272"/>
            <a:ext cx="5193748" cy="637124"/>
          </a:xfrm>
        </p:spPr>
        <p:txBody>
          <a:bodyPr>
            <a:normAutofit fontScale="90000"/>
          </a:bodyPr>
          <a:lstStyle/>
          <a:p>
            <a:r>
              <a:rPr lang="en-GB" sz="3200" dirty="0">
                <a:solidFill>
                  <a:srgbClr val="FFFFFF"/>
                </a:solidFill>
                <a:cs typeface="Calibri Light"/>
              </a:rPr>
              <a:t>Last session we talked about....</a:t>
            </a:r>
          </a:p>
        </p:txBody>
      </p:sp>
      <p:sp>
        <p:nvSpPr>
          <p:cNvPr id="19" name="Content Placeholder 18">
            <a:extLst>
              <a:ext uri="{FF2B5EF4-FFF2-40B4-BE49-F238E27FC236}">
                <a16:creationId xmlns:a16="http://schemas.microsoft.com/office/drawing/2014/main" id="{1B30378F-9156-4F83-ABAB-95D4B50E471A}"/>
              </a:ext>
            </a:extLst>
          </p:cNvPr>
          <p:cNvSpPr>
            <a:spLocks noGrp="1"/>
          </p:cNvSpPr>
          <p:nvPr>
            <p:ph idx="1"/>
          </p:nvPr>
        </p:nvSpPr>
        <p:spPr>
          <a:xfrm>
            <a:off x="6479648" y="4510585"/>
            <a:ext cx="5366610" cy="1758732"/>
          </a:xfrm>
        </p:spPr>
        <p:txBody>
          <a:bodyPr vert="horz" lIns="91440" tIns="45720" rIns="91440" bIns="45720" rtlCol="0">
            <a:normAutofit/>
          </a:bodyPr>
          <a:lstStyle/>
          <a:p>
            <a:r>
              <a:rPr lang="en-GB" sz="1500">
                <a:solidFill>
                  <a:srgbClr val="FFFFFF"/>
                </a:solidFill>
                <a:cs typeface="Calibri"/>
              </a:rPr>
              <a:t>Chronic Pain  Sensitive nervous system</a:t>
            </a:r>
          </a:p>
          <a:p>
            <a:r>
              <a:rPr lang="en-GB" sz="1500">
                <a:solidFill>
                  <a:srgbClr val="FFFFFF"/>
                </a:solidFill>
                <a:cs typeface="Calibri"/>
              </a:rPr>
              <a:t>Pain system on alert and easily triggered</a:t>
            </a:r>
          </a:p>
          <a:p>
            <a:r>
              <a:rPr lang="en-GB" sz="1500">
                <a:solidFill>
                  <a:srgbClr val="FFFFFF"/>
                </a:solidFill>
                <a:cs typeface="Calibri"/>
              </a:rPr>
              <a:t>Viscous circle of triggers and threat</a:t>
            </a:r>
          </a:p>
          <a:p>
            <a:r>
              <a:rPr lang="en-GB" sz="1500">
                <a:solidFill>
                  <a:srgbClr val="FFFFFF"/>
                </a:solidFill>
                <a:cs typeface="Calibri"/>
              </a:rPr>
              <a:t>Balance of safety versus threat</a:t>
            </a:r>
          </a:p>
          <a:p>
            <a:r>
              <a:rPr lang="en-GB" sz="1500">
                <a:solidFill>
                  <a:srgbClr val="FFFFFF"/>
                </a:solidFill>
                <a:cs typeface="Calibri"/>
              </a:rPr>
              <a:t>Lots of physical and emotional triggers for pain</a:t>
            </a:r>
          </a:p>
        </p:txBody>
      </p:sp>
    </p:spTree>
    <p:extLst>
      <p:ext uri="{BB962C8B-B14F-4D97-AF65-F5344CB8AC3E}">
        <p14:creationId xmlns:p14="http://schemas.microsoft.com/office/powerpoint/2010/main" val="160404009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E1F7E15-CBDD-40D2-852B-B4B8A1888934}"/>
              </a:ext>
            </a:extLst>
          </p:cNvPr>
          <p:cNvPicPr>
            <a:picLocks noChangeAspect="1"/>
          </p:cNvPicPr>
          <p:nvPr/>
        </p:nvPicPr>
        <p:blipFill rotWithShape="1">
          <a:blip r:embed="rId2"/>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AA3B2FA-DCF5-4E59-9830-F8458E99D66D}"/>
              </a:ext>
            </a:extLst>
          </p:cNvPr>
          <p:cNvSpPr>
            <a:spLocks noGrp="1"/>
          </p:cNvSpPr>
          <p:nvPr>
            <p:ph type="title"/>
          </p:nvPr>
        </p:nvSpPr>
        <p:spPr>
          <a:xfrm>
            <a:off x="709448" y="1913950"/>
            <a:ext cx="4204137" cy="1342754"/>
          </a:xfrm>
        </p:spPr>
        <p:txBody>
          <a:bodyPr>
            <a:normAutofit/>
          </a:bodyPr>
          <a:lstStyle/>
          <a:p>
            <a:pPr algn="ctr"/>
            <a:r>
              <a:rPr lang="en-GB" sz="2800">
                <a:cs typeface="Calibri Light"/>
              </a:rPr>
              <a:t>Activity isn't dangerous – exercise can be scary when in pain</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29B948-A8B2-4055-B8DB-3EE8050A3B96}"/>
              </a:ext>
            </a:extLst>
          </p:cNvPr>
          <p:cNvSpPr>
            <a:spLocks noGrp="1"/>
          </p:cNvSpPr>
          <p:nvPr>
            <p:ph idx="1"/>
          </p:nvPr>
        </p:nvSpPr>
        <p:spPr>
          <a:xfrm>
            <a:off x="525516" y="3417573"/>
            <a:ext cx="4593021" cy="2619839"/>
          </a:xfrm>
        </p:spPr>
        <p:txBody>
          <a:bodyPr vert="horz" lIns="91440" tIns="45720" rIns="91440" bIns="45720" rtlCol="0" anchor="ctr">
            <a:normAutofit/>
          </a:bodyPr>
          <a:lstStyle/>
          <a:p>
            <a:r>
              <a:rPr lang="en-GB" sz="1400" dirty="0">
                <a:cs typeface="Calibri"/>
              </a:rPr>
              <a:t>Important message activity is not dangerous</a:t>
            </a:r>
          </a:p>
          <a:p>
            <a:r>
              <a:rPr lang="en-GB" sz="1400" dirty="0">
                <a:cs typeface="Calibri"/>
              </a:rPr>
              <a:t>But needs to be started  at low level and increased gradually due to sensitivity of the nervous system and perceived threat. Tailored to person's needs.</a:t>
            </a:r>
          </a:p>
          <a:p>
            <a:r>
              <a:rPr lang="en-GB" sz="1400" dirty="0">
                <a:cs typeface="Calibri"/>
              </a:rPr>
              <a:t>Simple changes can make all the difference over time.</a:t>
            </a:r>
          </a:p>
          <a:p>
            <a:r>
              <a:rPr lang="en-GB" sz="1400" dirty="0">
                <a:cs typeface="Calibri"/>
              </a:rPr>
              <a:t>Help to turn the volume down to pain system, release endorphins, improved mood, stamina fitness and strength, social.</a:t>
            </a:r>
          </a:p>
          <a:p>
            <a:r>
              <a:rPr lang="en-GB" sz="1400" dirty="0">
                <a:cs typeface="Calibri"/>
              </a:rPr>
              <a:t>Link to a valued activity such as spending time with grandchildren.</a:t>
            </a:r>
          </a:p>
          <a:p>
            <a:endParaRPr lang="en-GB" sz="1400">
              <a:cs typeface="Calibri"/>
            </a:endParaRPr>
          </a:p>
        </p:txBody>
      </p:sp>
    </p:spTree>
    <p:extLst>
      <p:ext uri="{BB962C8B-B14F-4D97-AF65-F5344CB8AC3E}">
        <p14:creationId xmlns:p14="http://schemas.microsoft.com/office/powerpoint/2010/main" val="414889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330987-413C-4EA7-B53D-6022AF72527C}"/>
              </a:ext>
            </a:extLst>
          </p:cNvPr>
          <p:cNvSpPr>
            <a:spLocks noGrp="1"/>
          </p:cNvSpPr>
          <p:nvPr>
            <p:ph type="title"/>
          </p:nvPr>
        </p:nvSpPr>
        <p:spPr>
          <a:xfrm>
            <a:off x="838200" y="673770"/>
            <a:ext cx="3220329" cy="2027227"/>
          </a:xfrm>
        </p:spPr>
        <p:txBody>
          <a:bodyPr anchor="t">
            <a:normAutofit/>
          </a:bodyPr>
          <a:lstStyle/>
          <a:p>
            <a:r>
              <a:rPr lang="en-GB" sz="3400">
                <a:solidFill>
                  <a:srgbClr val="FFFFFF"/>
                </a:solidFill>
                <a:cs typeface="Calibri Light"/>
              </a:rPr>
              <a:t>Type of patients that struggle with activity:</a:t>
            </a:r>
            <a:endParaRPr lang="en-GB" sz="3400">
              <a:solidFill>
                <a:srgbClr val="FFFFFF"/>
              </a:solidFill>
            </a:endParaRPr>
          </a:p>
        </p:txBody>
      </p:sp>
      <p:graphicFrame>
        <p:nvGraphicFramePr>
          <p:cNvPr id="7" name="Content Placeholder 2">
            <a:extLst>
              <a:ext uri="{FF2B5EF4-FFF2-40B4-BE49-F238E27FC236}">
                <a16:creationId xmlns:a16="http://schemas.microsoft.com/office/drawing/2014/main" id="{BA33489B-186A-41C8-AFDA-F269F9137A37}"/>
              </a:ext>
            </a:extLst>
          </p:cNvPr>
          <p:cNvGraphicFramePr>
            <a:graphicFrameLocks noGrp="1"/>
          </p:cNvGraphicFramePr>
          <p:nvPr>
            <p:ph idx="1"/>
            <p:extLst>
              <p:ext uri="{D42A27DB-BD31-4B8C-83A1-F6EECF244321}">
                <p14:modId xmlns:p14="http://schemas.microsoft.com/office/powerpoint/2010/main" val="106009925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59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0DCB-38A0-4152-BF8A-02A58F321B7E}"/>
              </a:ext>
            </a:extLst>
          </p:cNvPr>
          <p:cNvSpPr>
            <a:spLocks noGrp="1"/>
          </p:cNvSpPr>
          <p:nvPr>
            <p:ph type="title"/>
          </p:nvPr>
        </p:nvSpPr>
        <p:spPr/>
        <p:txBody>
          <a:bodyPr/>
          <a:lstStyle/>
          <a:p>
            <a:r>
              <a:rPr lang="en-GB">
                <a:cs typeface="Calibri Light"/>
              </a:rPr>
              <a:t>Fear avoidance</a:t>
            </a:r>
            <a:endParaRPr lang="en-GB"/>
          </a:p>
        </p:txBody>
      </p:sp>
      <p:graphicFrame>
        <p:nvGraphicFramePr>
          <p:cNvPr id="7" name="Content Placeholder 2">
            <a:extLst>
              <a:ext uri="{FF2B5EF4-FFF2-40B4-BE49-F238E27FC236}">
                <a16:creationId xmlns:a16="http://schemas.microsoft.com/office/drawing/2014/main" id="{0E8C4303-A5D0-4184-A6C1-02C260854EC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87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9" name="Picture 19">
            <a:extLst>
              <a:ext uri="{FF2B5EF4-FFF2-40B4-BE49-F238E27FC236}">
                <a16:creationId xmlns:a16="http://schemas.microsoft.com/office/drawing/2014/main" id="{6781209C-5554-4A7C-8056-4A386F77A2DF}"/>
              </a:ext>
            </a:extLst>
          </p:cNvPr>
          <p:cNvPicPr>
            <a:picLocks noChangeAspect="1"/>
          </p:cNvPicPr>
          <p:nvPr/>
        </p:nvPicPr>
        <p:blipFill rotWithShape="1">
          <a:blip r:embed="rId2">
            <a:alphaModFix amt="60000"/>
          </a:blip>
          <a:srcRect r="444"/>
          <a:stretch/>
        </p:blipFill>
        <p:spPr>
          <a:xfrm>
            <a:off x="-1" y="10"/>
            <a:ext cx="12192001" cy="6857990"/>
          </a:xfrm>
          <a:prstGeom prst="rect">
            <a:avLst/>
          </a:prstGeom>
        </p:spPr>
      </p:pic>
      <p:sp>
        <p:nvSpPr>
          <p:cNvPr id="2" name="Title 1">
            <a:extLst>
              <a:ext uri="{FF2B5EF4-FFF2-40B4-BE49-F238E27FC236}">
                <a16:creationId xmlns:a16="http://schemas.microsoft.com/office/drawing/2014/main" id="{1D62AE0E-7AA5-4424-8FC8-401896EE57F2}"/>
              </a:ext>
            </a:extLst>
          </p:cNvPr>
          <p:cNvSpPr>
            <a:spLocks noGrp="1"/>
          </p:cNvSpPr>
          <p:nvPr>
            <p:ph type="title"/>
          </p:nvPr>
        </p:nvSpPr>
        <p:spPr>
          <a:xfrm>
            <a:off x="838199" y="1671569"/>
            <a:ext cx="4155825" cy="4072044"/>
          </a:xfrm>
        </p:spPr>
        <p:txBody>
          <a:bodyPr anchor="t">
            <a:normAutofit/>
          </a:bodyPr>
          <a:lstStyle/>
          <a:p>
            <a:r>
              <a:rPr lang="en-GB">
                <a:solidFill>
                  <a:srgbClr val="FFFFFF"/>
                </a:solidFill>
                <a:cs typeface="Calibri Light"/>
              </a:rPr>
              <a:t>Where to start?</a:t>
            </a:r>
            <a:endParaRPr lang="en-GB">
              <a:solidFill>
                <a:srgbClr val="FFFFFF"/>
              </a:solidFill>
            </a:endParaRPr>
          </a:p>
        </p:txBody>
      </p:sp>
      <p:graphicFrame>
        <p:nvGraphicFramePr>
          <p:cNvPr id="5" name="Content Placeholder 2">
            <a:extLst>
              <a:ext uri="{FF2B5EF4-FFF2-40B4-BE49-F238E27FC236}">
                <a16:creationId xmlns:a16="http://schemas.microsoft.com/office/drawing/2014/main" id="{9DDB1788-BC8F-4FEB-BEA0-90A148E8FDE3}"/>
              </a:ext>
            </a:extLst>
          </p:cNvPr>
          <p:cNvGraphicFramePr>
            <a:graphicFrameLocks noGrp="1"/>
          </p:cNvGraphicFramePr>
          <p:nvPr>
            <p:ph idx="1"/>
            <p:extLst>
              <p:ext uri="{D42A27DB-BD31-4B8C-83A1-F6EECF244321}">
                <p14:modId xmlns:p14="http://schemas.microsoft.com/office/powerpoint/2010/main" val="497702313"/>
              </p:ext>
            </p:extLst>
          </p:nvPr>
        </p:nvGraphicFramePr>
        <p:xfrm>
          <a:off x="5186551" y="552382"/>
          <a:ext cx="7298341" cy="597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00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8E8E7F-D20F-47C1-9D06-D53316FD0548}"/>
              </a:ext>
            </a:extLst>
          </p:cNvPr>
          <p:cNvSpPr>
            <a:spLocks noGrp="1"/>
          </p:cNvSpPr>
          <p:nvPr>
            <p:ph type="title"/>
          </p:nvPr>
        </p:nvSpPr>
        <p:spPr>
          <a:xfrm>
            <a:off x="838200" y="673770"/>
            <a:ext cx="3220329" cy="2027227"/>
          </a:xfrm>
        </p:spPr>
        <p:txBody>
          <a:bodyPr anchor="t">
            <a:normAutofit/>
          </a:bodyPr>
          <a:lstStyle/>
          <a:p>
            <a:r>
              <a:rPr lang="en-GB" sz="5400">
                <a:solidFill>
                  <a:srgbClr val="FFFFFF"/>
                </a:solidFill>
                <a:cs typeface="Calibri Light"/>
              </a:rPr>
              <a:t>Pacing</a:t>
            </a:r>
            <a:endParaRPr lang="en-GB" sz="5400">
              <a:solidFill>
                <a:srgbClr val="FFFFFF"/>
              </a:solidFill>
            </a:endParaRPr>
          </a:p>
        </p:txBody>
      </p:sp>
      <p:graphicFrame>
        <p:nvGraphicFramePr>
          <p:cNvPr id="5" name="Content Placeholder 2">
            <a:extLst>
              <a:ext uri="{FF2B5EF4-FFF2-40B4-BE49-F238E27FC236}">
                <a16:creationId xmlns:a16="http://schemas.microsoft.com/office/drawing/2014/main" id="{7431DF9D-284B-400E-BEB3-69EB7B9B20FE}"/>
              </a:ext>
            </a:extLst>
          </p:cNvPr>
          <p:cNvGraphicFramePr>
            <a:graphicFrameLocks noGrp="1"/>
          </p:cNvGraphicFramePr>
          <p:nvPr>
            <p:ph idx="1"/>
            <p:extLst>
              <p:ext uri="{D42A27DB-BD31-4B8C-83A1-F6EECF244321}">
                <p14:modId xmlns:p14="http://schemas.microsoft.com/office/powerpoint/2010/main" val="1584618777"/>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46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47FAF-29A1-42E4-BDE1-D1099663BEBA}"/>
              </a:ext>
            </a:extLst>
          </p:cNvPr>
          <p:cNvSpPr>
            <a:spLocks noGrp="1"/>
          </p:cNvSpPr>
          <p:nvPr>
            <p:ph type="title"/>
          </p:nvPr>
        </p:nvSpPr>
        <p:spPr>
          <a:xfrm>
            <a:off x="635000" y="640823"/>
            <a:ext cx="3418659" cy="5583148"/>
          </a:xfrm>
        </p:spPr>
        <p:txBody>
          <a:bodyPr anchor="ctr">
            <a:normAutofit/>
          </a:bodyPr>
          <a:lstStyle/>
          <a:p>
            <a:r>
              <a:rPr lang="en-GB" sz="5400">
                <a:cs typeface="Calibri Light"/>
              </a:rPr>
              <a:t>Flare up's</a:t>
            </a:r>
            <a:endParaRPr lang="en-GB" sz="5400"/>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4791A025-9DB6-4B1F-B877-69FDCD878F32}"/>
              </a:ext>
            </a:extLst>
          </p:cNvPr>
          <p:cNvGraphicFramePr>
            <a:graphicFrameLocks noGrp="1"/>
          </p:cNvGraphicFramePr>
          <p:nvPr>
            <p:ph idx="1"/>
            <p:extLst>
              <p:ext uri="{D42A27DB-BD31-4B8C-83A1-F6EECF244321}">
                <p14:modId xmlns:p14="http://schemas.microsoft.com/office/powerpoint/2010/main" val="368785718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5" name="TextBox 84">
            <a:extLst>
              <a:ext uri="{FF2B5EF4-FFF2-40B4-BE49-F238E27FC236}">
                <a16:creationId xmlns:a16="http://schemas.microsoft.com/office/drawing/2014/main" id="{AE3AF654-0E60-4E16-92F9-D8186CEDFBAD}"/>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Calibri"/>
            </a:endParaRPr>
          </a:p>
        </p:txBody>
      </p:sp>
      <p:pic>
        <p:nvPicPr>
          <p:cNvPr id="316" name="Picture 316" descr="A picture containing text, indoor, box&#10;&#10;Description automatically generated">
            <a:extLst>
              <a:ext uri="{FF2B5EF4-FFF2-40B4-BE49-F238E27FC236}">
                <a16:creationId xmlns:a16="http://schemas.microsoft.com/office/drawing/2014/main" id="{643EF33A-0697-454E-89B8-8843D397A49E}"/>
              </a:ext>
            </a:extLst>
          </p:cNvPr>
          <p:cNvPicPr>
            <a:picLocks noChangeAspect="1"/>
          </p:cNvPicPr>
          <p:nvPr/>
        </p:nvPicPr>
        <p:blipFill>
          <a:blip r:embed="rId7"/>
          <a:stretch>
            <a:fillRect/>
          </a:stretch>
        </p:blipFill>
        <p:spPr>
          <a:xfrm>
            <a:off x="973931" y="4070086"/>
            <a:ext cx="2743200" cy="2158734"/>
          </a:xfrm>
          <a:prstGeom prst="rect">
            <a:avLst/>
          </a:prstGeom>
        </p:spPr>
      </p:pic>
    </p:spTree>
    <p:extLst>
      <p:ext uri="{BB962C8B-B14F-4D97-AF65-F5344CB8AC3E}">
        <p14:creationId xmlns:p14="http://schemas.microsoft.com/office/powerpoint/2010/main" val="1397620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Graded Activity, Pacing, Flare up Planning</vt:lpstr>
      <vt:lpstr>Aims of the session</vt:lpstr>
      <vt:lpstr>Last session we talked about....</vt:lpstr>
      <vt:lpstr>Activity isn't dangerous – exercise can be scary when in pain</vt:lpstr>
      <vt:lpstr>Type of patients that struggle with activity:</vt:lpstr>
      <vt:lpstr>Fear avoidance</vt:lpstr>
      <vt:lpstr>Where to start?</vt:lpstr>
      <vt:lpstr>Pacing</vt:lpstr>
      <vt:lpstr>Flare up's</vt:lpstr>
      <vt:lpstr>Flare up plans / box</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12</cp:revision>
  <dcterms:created xsi:type="dcterms:W3CDTF">2021-07-13T17:59:25Z</dcterms:created>
  <dcterms:modified xsi:type="dcterms:W3CDTF">2021-07-14T17:56:00Z</dcterms:modified>
</cp:coreProperties>
</file>